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300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4D0056-3D79-494D-89B8-E9844008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AF11C4-7198-4981-82F0-BBC3B40FD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93A91B-9DEC-413C-8F12-009AC1F0F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FCF49F-4776-4AA9-88A6-8C5AF5B49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2188B9-37A5-4BB8-8B63-02846D75A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051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BC779C-21F4-436D-B8E7-C9605DA95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30120E0-C5DA-43EA-A7FA-FA74A0F16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817D94-1197-4017-AFC8-85AE26B2A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FFB44F-5484-4F33-B217-AD5D2DFE8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C31FBF-427E-43BD-B934-CDF5275D3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135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31779E3-5760-48EB-9D3A-50DB011C1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644A112-7780-48C0-ADEA-01E391ACF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D38545-7528-4D9A-A736-B22513801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63ADAB-1E2E-43EA-B807-FC6D7B566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247F6A-D437-496D-BD2D-D0B70CCE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7323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D9F2F7-E16C-4637-AF39-88ED53A1E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FB8F0B-1E62-40E8-8892-BF534032D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3A2CE9-C369-4A55-823D-5AD1F729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162C19-002C-4E64-B347-7F7783D0E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D1F3F7-43E8-4965-AA10-6514CCAE9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0791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5CFD89-5898-4511-A9EA-8F1333C9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69EF00-460A-400F-A2A3-181040196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3B944B-86CB-45E8-9376-5D326F4A9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AEF53A-5FDD-41A2-9CAD-7808AA8F2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B4989C-6471-401B-820F-F0C629E35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789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73C2DB-3B35-4E1C-A9AD-10ADFC1B0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ED6AEF-B3CE-4F6E-8C87-1BA032814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5E18123-9F22-4F33-B9B7-5DF9416B6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FE3CC40-9C23-4F80-99A9-0F9A0C596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6AEA462-D888-49C9-ADC7-3B446CFFD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DD7E2E-23C6-42C8-8FEF-01954B5AF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326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1A787-27AE-458F-8138-B2184904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C7D1C9-F12A-4133-8B54-BDFC87D42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06D3E9C-B608-4CD7-BA6A-3C4EB4D1D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3F13160-D5C7-4FC5-98FD-10493BDE5B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223FFF2-C4A8-4CFD-9DF3-0F551B96AF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4EE55B9-F835-4803-BE67-BD2FB8367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4A5C355-F360-4DE7-8905-C2DA8C191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272F05E-040D-4031-A515-047F70A0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105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9A1CFA-2819-4E6A-8D1B-02655CBA2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AD3224E-4893-405F-AD47-4812F61F7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FD29293-F020-4CF7-B2B8-B9D05D479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F17B636-D409-4963-9B7A-185EF60C9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139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678A944-5894-4C6C-80F9-6A957DCD5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9FDB344-D035-4039-8CCC-B2F7B88C1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7F044A-4A8B-465B-9AB5-3316FED1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2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9AED52-C24D-43BF-9E93-9C3DBE3AE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48692D-8D45-45BB-9941-B03B89C78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0DE260-00A5-42ED-811B-9BF639E95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99E89B9-EB49-45F0-ACEA-063B20471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48C804F-7F30-4C5A-BD2F-43E30B109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915B2A-0F10-483F-AAE5-3E3B0C10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660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27C06-15AD-488F-A748-96838F70B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B196E95-756E-4C24-87D5-3F79C32BA3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1D71B12-EEDB-4C41-B0C6-9D06642D7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6509B12-E055-4866-A111-ACE08C0F1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073E3E-8DB4-4576-9E2E-E76A8D4D2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4DE6CE-C3AF-4C6E-ABFF-B079306CE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653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55E85FB-CD30-4CB3-90DA-AB7BE5410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DBFCC2-1D69-4E05-BC98-68BE71151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F3A19A-1FD4-40CB-8126-2907839A1C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E47AA-807D-4D44-8DDE-BF43B02E0CEB}" type="datetimeFigureOut">
              <a:rPr lang="de-DE" smtClean="0"/>
              <a:t>02.01.2018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35AFE4-B266-4E2D-8BA2-52B7D164EA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2B789E-5103-44C4-87BB-292FFC6A89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190E1-6C19-4DB0-BCF7-46777FDB92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682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rafik 87">
            <a:extLst>
              <a:ext uri="{FF2B5EF4-FFF2-40B4-BE49-F238E27FC236}">
                <a16:creationId xmlns:a16="http://schemas.microsoft.com/office/drawing/2014/main" id="{6BFDC107-8213-4DFD-A942-84F551221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9967" y="1856103"/>
            <a:ext cx="3146363" cy="3180637"/>
          </a:xfrm>
          <a:prstGeom prst="rect">
            <a:avLst/>
          </a:prstGeom>
        </p:spPr>
      </p:pic>
      <p:pic>
        <p:nvPicPr>
          <p:cNvPr id="83" name="Grafik 82">
            <a:extLst>
              <a:ext uri="{FF2B5EF4-FFF2-40B4-BE49-F238E27FC236}">
                <a16:creationId xmlns:a16="http://schemas.microsoft.com/office/drawing/2014/main" id="{BF4E876E-F0D0-4658-8AAE-E40980841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3589" y="5595814"/>
            <a:ext cx="1453048" cy="879013"/>
          </a:xfrm>
          <a:prstGeom prst="rect">
            <a:avLst/>
          </a:prstGeom>
        </p:spPr>
      </p:pic>
      <p:pic>
        <p:nvPicPr>
          <p:cNvPr id="84" name="Grafik 83">
            <a:extLst>
              <a:ext uri="{FF2B5EF4-FFF2-40B4-BE49-F238E27FC236}">
                <a16:creationId xmlns:a16="http://schemas.microsoft.com/office/drawing/2014/main" id="{B8E6E09B-3185-49E4-B2EC-4E1C3D6DA7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4063" y="3867089"/>
            <a:ext cx="1453048" cy="879013"/>
          </a:xfrm>
          <a:prstGeom prst="rect">
            <a:avLst/>
          </a:prstGeom>
        </p:spPr>
      </p:pic>
      <p:pic>
        <p:nvPicPr>
          <p:cNvPr id="85" name="Grafik 84">
            <a:extLst>
              <a:ext uri="{FF2B5EF4-FFF2-40B4-BE49-F238E27FC236}">
                <a16:creationId xmlns:a16="http://schemas.microsoft.com/office/drawing/2014/main" id="{5FF43799-731A-43C7-AE89-09DFD2E16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918" y="3008220"/>
            <a:ext cx="1453048" cy="879013"/>
          </a:xfrm>
          <a:prstGeom prst="rect">
            <a:avLst/>
          </a:prstGeom>
        </p:spPr>
      </p:pic>
      <p:pic>
        <p:nvPicPr>
          <p:cNvPr id="86" name="Grafik 85">
            <a:extLst>
              <a:ext uri="{FF2B5EF4-FFF2-40B4-BE49-F238E27FC236}">
                <a16:creationId xmlns:a16="http://schemas.microsoft.com/office/drawing/2014/main" id="{E64BFB57-C1BE-4DF5-91CD-9872DEA60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5071" y="2150010"/>
            <a:ext cx="1453048" cy="879013"/>
          </a:xfrm>
          <a:prstGeom prst="rect">
            <a:avLst/>
          </a:prstGeom>
        </p:spPr>
      </p:pic>
      <p:pic>
        <p:nvPicPr>
          <p:cNvPr id="87" name="Grafik 86">
            <a:extLst>
              <a:ext uri="{FF2B5EF4-FFF2-40B4-BE49-F238E27FC236}">
                <a16:creationId xmlns:a16="http://schemas.microsoft.com/office/drawing/2014/main" id="{FE26B6A8-FF0E-4A3F-825E-7E61CD36B8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063674" y="5591618"/>
            <a:ext cx="1453048" cy="879013"/>
          </a:xfrm>
          <a:prstGeom prst="rect">
            <a:avLst/>
          </a:prstGeom>
        </p:spPr>
      </p:pic>
      <p:grpSp>
        <p:nvGrpSpPr>
          <p:cNvPr id="92" name="Gruppieren 91">
            <a:extLst>
              <a:ext uri="{FF2B5EF4-FFF2-40B4-BE49-F238E27FC236}">
                <a16:creationId xmlns:a16="http://schemas.microsoft.com/office/drawing/2014/main" id="{0820EBD8-51C8-4E70-80FE-6D36907FBFC5}"/>
              </a:ext>
            </a:extLst>
          </p:cNvPr>
          <p:cNvGrpSpPr/>
          <p:nvPr/>
        </p:nvGrpSpPr>
        <p:grpSpPr>
          <a:xfrm>
            <a:off x="1093148" y="426298"/>
            <a:ext cx="1453048" cy="879013"/>
            <a:chOff x="1093148" y="426298"/>
            <a:chExt cx="1453048" cy="879013"/>
          </a:xfrm>
        </p:grpSpPr>
        <p:pic>
          <p:nvPicPr>
            <p:cNvPr id="82" name="Grafik 81">
              <a:extLst>
                <a:ext uri="{FF2B5EF4-FFF2-40B4-BE49-F238E27FC236}">
                  <a16:creationId xmlns:a16="http://schemas.microsoft.com/office/drawing/2014/main" id="{60525AB7-FB2D-476E-B5A4-BE84C1223A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93148" y="426298"/>
              <a:ext cx="1453048" cy="879013"/>
            </a:xfrm>
            <a:prstGeom prst="rect">
              <a:avLst/>
            </a:prstGeom>
          </p:spPr>
        </p:pic>
        <p:sp>
          <p:nvSpPr>
            <p:cNvPr id="91" name="Textfeld 90">
              <a:extLst>
                <a:ext uri="{FF2B5EF4-FFF2-40B4-BE49-F238E27FC236}">
                  <a16:creationId xmlns:a16="http://schemas.microsoft.com/office/drawing/2014/main" id="{4A7DCB04-5C45-4D02-AE52-7FB36F4853FF}"/>
                </a:ext>
              </a:extLst>
            </p:cNvPr>
            <p:cNvSpPr txBox="1"/>
            <p:nvPr/>
          </p:nvSpPr>
          <p:spPr>
            <a:xfrm>
              <a:off x="1391877" y="708413"/>
              <a:ext cx="87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Finanzen</a:t>
              </a:r>
            </a:p>
          </p:txBody>
        </p:sp>
      </p:grpSp>
      <p:grpSp>
        <p:nvGrpSpPr>
          <p:cNvPr id="156" name="Gruppieren 155">
            <a:extLst>
              <a:ext uri="{FF2B5EF4-FFF2-40B4-BE49-F238E27FC236}">
                <a16:creationId xmlns:a16="http://schemas.microsoft.com/office/drawing/2014/main" id="{8D385D2E-2359-428A-B27B-8A2C68438859}"/>
              </a:ext>
            </a:extLst>
          </p:cNvPr>
          <p:cNvGrpSpPr/>
          <p:nvPr/>
        </p:nvGrpSpPr>
        <p:grpSpPr>
          <a:xfrm>
            <a:off x="2227048" y="124409"/>
            <a:ext cx="890781" cy="1480441"/>
            <a:chOff x="2227048" y="124409"/>
            <a:chExt cx="890781" cy="1480441"/>
          </a:xfrm>
        </p:grpSpPr>
        <p:pic>
          <p:nvPicPr>
            <p:cNvPr id="81" name="Grafik 80">
              <a:extLst>
                <a:ext uri="{FF2B5EF4-FFF2-40B4-BE49-F238E27FC236}">
                  <a16:creationId xmlns:a16="http://schemas.microsoft.com/office/drawing/2014/main" id="{AB63E9DC-793B-4396-98DA-90F5F320B8E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48289" y="124409"/>
              <a:ext cx="869540" cy="1480441"/>
            </a:xfrm>
            <a:prstGeom prst="rect">
              <a:avLst/>
            </a:prstGeom>
          </p:spPr>
        </p:pic>
        <p:sp>
          <p:nvSpPr>
            <p:cNvPr id="93" name="Textfeld 92">
              <a:extLst>
                <a:ext uri="{FF2B5EF4-FFF2-40B4-BE49-F238E27FC236}">
                  <a16:creationId xmlns:a16="http://schemas.microsoft.com/office/drawing/2014/main" id="{8CB24778-414A-40C0-93E5-AA0C77BBC082}"/>
                </a:ext>
              </a:extLst>
            </p:cNvPr>
            <p:cNvSpPr txBox="1"/>
            <p:nvPr/>
          </p:nvSpPr>
          <p:spPr>
            <a:xfrm>
              <a:off x="2227048" y="548208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Online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Kassenblatt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6755D6AC-7557-4D95-ABF2-444208DD6FF4}"/>
              </a:ext>
            </a:extLst>
          </p:cNvPr>
          <p:cNvGrpSpPr/>
          <p:nvPr/>
        </p:nvGrpSpPr>
        <p:grpSpPr>
          <a:xfrm>
            <a:off x="2800329" y="422124"/>
            <a:ext cx="1453048" cy="879013"/>
            <a:chOff x="2800329" y="422124"/>
            <a:chExt cx="1453048" cy="879013"/>
          </a:xfrm>
        </p:grpSpPr>
        <p:pic>
          <p:nvPicPr>
            <p:cNvPr id="80" name="Grafik 79">
              <a:extLst>
                <a:ext uri="{FF2B5EF4-FFF2-40B4-BE49-F238E27FC236}">
                  <a16:creationId xmlns:a16="http://schemas.microsoft.com/office/drawing/2014/main" id="{279DC95A-7340-42E5-A3CD-F40C563B9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800329" y="422124"/>
              <a:ext cx="1453048" cy="879013"/>
            </a:xfrm>
            <a:prstGeom prst="rect">
              <a:avLst/>
            </a:prstGeom>
          </p:spPr>
        </p:pic>
        <p:sp>
          <p:nvSpPr>
            <p:cNvPr id="95" name="Textfeld 94">
              <a:extLst>
                <a:ext uri="{FF2B5EF4-FFF2-40B4-BE49-F238E27FC236}">
                  <a16:creationId xmlns:a16="http://schemas.microsoft.com/office/drawing/2014/main" id="{F15411C1-AC73-4C25-9542-511BE3F72D81}"/>
                </a:ext>
              </a:extLst>
            </p:cNvPr>
            <p:cNvSpPr txBox="1"/>
            <p:nvPr/>
          </p:nvSpPr>
          <p:spPr>
            <a:xfrm>
              <a:off x="3086948" y="634440"/>
              <a:ext cx="873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Kassen-transparenz</a:t>
              </a:r>
            </a:p>
          </p:txBody>
        </p:sp>
      </p:grpSp>
      <p:grpSp>
        <p:nvGrpSpPr>
          <p:cNvPr id="159" name="Gruppieren 158">
            <a:extLst>
              <a:ext uri="{FF2B5EF4-FFF2-40B4-BE49-F238E27FC236}">
                <a16:creationId xmlns:a16="http://schemas.microsoft.com/office/drawing/2014/main" id="{31340370-255C-45C2-99F8-794481528EB0}"/>
              </a:ext>
            </a:extLst>
          </p:cNvPr>
          <p:cNvGrpSpPr/>
          <p:nvPr/>
        </p:nvGrpSpPr>
        <p:grpSpPr>
          <a:xfrm>
            <a:off x="4501856" y="422695"/>
            <a:ext cx="1453048" cy="879013"/>
            <a:chOff x="4501856" y="422695"/>
            <a:chExt cx="1453048" cy="879013"/>
          </a:xfrm>
        </p:grpSpPr>
        <p:pic>
          <p:nvPicPr>
            <p:cNvPr id="61" name="Grafik 60">
              <a:extLst>
                <a:ext uri="{FF2B5EF4-FFF2-40B4-BE49-F238E27FC236}">
                  <a16:creationId xmlns:a16="http://schemas.microsoft.com/office/drawing/2014/main" id="{D47A4BB2-5DE7-4185-9D3E-2AC03043D63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501856" y="422695"/>
              <a:ext cx="1453048" cy="879013"/>
            </a:xfrm>
            <a:prstGeom prst="rect">
              <a:avLst/>
            </a:prstGeom>
          </p:spPr>
        </p:pic>
        <p:sp>
          <p:nvSpPr>
            <p:cNvPr id="96" name="Textfeld 95">
              <a:extLst>
                <a:ext uri="{FF2B5EF4-FFF2-40B4-BE49-F238E27FC236}">
                  <a16:creationId xmlns:a16="http://schemas.microsoft.com/office/drawing/2014/main" id="{581B4C8E-3768-44DC-99E1-6B7C77BBDBBC}"/>
                </a:ext>
              </a:extLst>
            </p:cNvPr>
            <p:cNvSpPr txBox="1"/>
            <p:nvPr/>
          </p:nvSpPr>
          <p:spPr>
            <a:xfrm>
              <a:off x="4528129" y="655565"/>
              <a:ext cx="14115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9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Ausrichtung auf Teilnehmerwünsche</a:t>
              </a:r>
            </a:p>
          </p:txBody>
        </p:sp>
      </p:grpSp>
      <p:grpSp>
        <p:nvGrpSpPr>
          <p:cNvPr id="161" name="Gruppieren 160">
            <a:extLst>
              <a:ext uri="{FF2B5EF4-FFF2-40B4-BE49-F238E27FC236}">
                <a16:creationId xmlns:a16="http://schemas.microsoft.com/office/drawing/2014/main" id="{794B8483-D8A9-40B3-BC0B-56CD51FABE61}"/>
              </a:ext>
            </a:extLst>
          </p:cNvPr>
          <p:cNvGrpSpPr/>
          <p:nvPr/>
        </p:nvGrpSpPr>
        <p:grpSpPr>
          <a:xfrm>
            <a:off x="6207030" y="413182"/>
            <a:ext cx="1453048" cy="879013"/>
            <a:chOff x="6207030" y="413182"/>
            <a:chExt cx="1453048" cy="879013"/>
          </a:xfrm>
        </p:grpSpPr>
        <p:pic>
          <p:nvPicPr>
            <p:cNvPr id="50" name="Grafik 49">
              <a:extLst>
                <a:ext uri="{FF2B5EF4-FFF2-40B4-BE49-F238E27FC236}">
                  <a16:creationId xmlns:a16="http://schemas.microsoft.com/office/drawing/2014/main" id="{691755C0-2A73-43B5-8C6A-D8CF3CA0247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207030" y="413182"/>
              <a:ext cx="1453048" cy="879013"/>
            </a:xfrm>
            <a:prstGeom prst="rect">
              <a:avLst/>
            </a:prstGeom>
          </p:spPr>
        </p:pic>
        <p:sp>
          <p:nvSpPr>
            <p:cNvPr id="97" name="Textfeld 96">
              <a:extLst>
                <a:ext uri="{FF2B5EF4-FFF2-40B4-BE49-F238E27FC236}">
                  <a16:creationId xmlns:a16="http://schemas.microsoft.com/office/drawing/2014/main" id="{E014E878-EE87-47D7-9DF7-386DB3E4D7FD}"/>
                </a:ext>
              </a:extLst>
            </p:cNvPr>
            <p:cNvSpPr txBox="1"/>
            <p:nvPr/>
          </p:nvSpPr>
          <p:spPr>
            <a:xfrm>
              <a:off x="6496895" y="631191"/>
              <a:ext cx="873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Kreismeister-</a:t>
              </a:r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schaften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163" name="Gruppieren 162">
            <a:extLst>
              <a:ext uri="{FF2B5EF4-FFF2-40B4-BE49-F238E27FC236}">
                <a16:creationId xmlns:a16="http://schemas.microsoft.com/office/drawing/2014/main" id="{E3CA503F-D05A-4DC6-AC6D-F7AEFEC560E1}"/>
              </a:ext>
            </a:extLst>
          </p:cNvPr>
          <p:cNvGrpSpPr/>
          <p:nvPr/>
        </p:nvGrpSpPr>
        <p:grpSpPr>
          <a:xfrm>
            <a:off x="7928346" y="415748"/>
            <a:ext cx="1453048" cy="879013"/>
            <a:chOff x="7928346" y="415748"/>
            <a:chExt cx="1453048" cy="879013"/>
          </a:xfrm>
        </p:grpSpPr>
        <p:pic>
          <p:nvPicPr>
            <p:cNvPr id="51" name="Grafik 50">
              <a:extLst>
                <a:ext uri="{FF2B5EF4-FFF2-40B4-BE49-F238E27FC236}">
                  <a16:creationId xmlns:a16="http://schemas.microsoft.com/office/drawing/2014/main" id="{A00E43BA-3E3A-48C6-928E-657CE07C776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928346" y="415748"/>
              <a:ext cx="1453048" cy="879013"/>
            </a:xfrm>
            <a:prstGeom prst="rect">
              <a:avLst/>
            </a:prstGeom>
          </p:spPr>
        </p:pic>
        <p:sp>
          <p:nvSpPr>
            <p:cNvPr id="98" name="Textfeld 97">
              <a:extLst>
                <a:ext uri="{FF2B5EF4-FFF2-40B4-BE49-F238E27FC236}">
                  <a16:creationId xmlns:a16="http://schemas.microsoft.com/office/drawing/2014/main" id="{616EC432-D8EF-4D54-935C-9D0BFAB4A1F8}"/>
                </a:ext>
              </a:extLst>
            </p:cNvPr>
            <p:cNvSpPr txBox="1"/>
            <p:nvPr/>
          </p:nvSpPr>
          <p:spPr>
            <a:xfrm>
              <a:off x="8212642" y="705804"/>
              <a:ext cx="87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Trainertage</a:t>
              </a:r>
            </a:p>
          </p:txBody>
        </p:sp>
      </p:grpSp>
      <p:grpSp>
        <p:nvGrpSpPr>
          <p:cNvPr id="165" name="Gruppieren 164">
            <a:extLst>
              <a:ext uri="{FF2B5EF4-FFF2-40B4-BE49-F238E27FC236}">
                <a16:creationId xmlns:a16="http://schemas.microsoft.com/office/drawing/2014/main" id="{EB8C835F-9010-46FB-BE7F-B2B8E960AD26}"/>
              </a:ext>
            </a:extLst>
          </p:cNvPr>
          <p:cNvGrpSpPr/>
          <p:nvPr/>
        </p:nvGrpSpPr>
        <p:grpSpPr>
          <a:xfrm>
            <a:off x="9643577" y="418741"/>
            <a:ext cx="1453048" cy="879013"/>
            <a:chOff x="9643577" y="418741"/>
            <a:chExt cx="1453048" cy="879013"/>
          </a:xfrm>
        </p:grpSpPr>
        <p:pic>
          <p:nvPicPr>
            <p:cNvPr id="59" name="Grafik 58">
              <a:extLst>
                <a:ext uri="{FF2B5EF4-FFF2-40B4-BE49-F238E27FC236}">
                  <a16:creationId xmlns:a16="http://schemas.microsoft.com/office/drawing/2014/main" id="{58811780-CC11-44A1-BFB1-C4D398489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643577" y="418741"/>
              <a:ext cx="1453048" cy="879013"/>
            </a:xfrm>
            <a:prstGeom prst="rect">
              <a:avLst/>
            </a:prstGeom>
          </p:spPr>
        </p:pic>
        <p:sp>
          <p:nvSpPr>
            <p:cNvPr id="99" name="Textfeld 98">
              <a:extLst>
                <a:ext uri="{FF2B5EF4-FFF2-40B4-BE49-F238E27FC236}">
                  <a16:creationId xmlns:a16="http://schemas.microsoft.com/office/drawing/2014/main" id="{B283E78D-8095-4B6C-B348-C1578F27C9D5}"/>
                </a:ext>
              </a:extLst>
            </p:cNvPr>
            <p:cNvSpPr txBox="1"/>
            <p:nvPr/>
          </p:nvSpPr>
          <p:spPr>
            <a:xfrm>
              <a:off x="9940986" y="641708"/>
              <a:ext cx="873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Nachwuchs-gewinnung</a:t>
              </a:r>
            </a:p>
          </p:txBody>
        </p:sp>
      </p:grpSp>
      <p:grpSp>
        <p:nvGrpSpPr>
          <p:cNvPr id="158" name="Gruppieren 157">
            <a:extLst>
              <a:ext uri="{FF2B5EF4-FFF2-40B4-BE49-F238E27FC236}">
                <a16:creationId xmlns:a16="http://schemas.microsoft.com/office/drawing/2014/main" id="{586D1A83-06FB-4BE1-9590-C1DA88D3866D}"/>
              </a:ext>
            </a:extLst>
          </p:cNvPr>
          <p:cNvGrpSpPr/>
          <p:nvPr/>
        </p:nvGrpSpPr>
        <p:grpSpPr>
          <a:xfrm>
            <a:off x="3931063" y="118335"/>
            <a:ext cx="889229" cy="1480441"/>
            <a:chOff x="3931063" y="118335"/>
            <a:chExt cx="889229" cy="1480441"/>
          </a:xfrm>
        </p:grpSpPr>
        <p:pic>
          <p:nvPicPr>
            <p:cNvPr id="79" name="Grafik 78">
              <a:extLst>
                <a:ext uri="{FF2B5EF4-FFF2-40B4-BE49-F238E27FC236}">
                  <a16:creationId xmlns:a16="http://schemas.microsoft.com/office/drawing/2014/main" id="{0FC72B3B-620E-47C2-AA36-FA4F160CCCF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950752" y="118335"/>
              <a:ext cx="869540" cy="1480441"/>
            </a:xfrm>
            <a:prstGeom prst="rect">
              <a:avLst/>
            </a:prstGeom>
          </p:spPr>
        </p:pic>
        <p:sp>
          <p:nvSpPr>
            <p:cNvPr id="106" name="Textfeld 105">
              <a:extLst>
                <a:ext uri="{FF2B5EF4-FFF2-40B4-BE49-F238E27FC236}">
                  <a16:creationId xmlns:a16="http://schemas.microsoft.com/office/drawing/2014/main" id="{2010B80E-D893-4A47-B82D-23737EF8E28D}"/>
                </a:ext>
              </a:extLst>
            </p:cNvPr>
            <p:cNvSpPr txBox="1"/>
            <p:nvPr/>
          </p:nvSpPr>
          <p:spPr>
            <a:xfrm>
              <a:off x="3931063" y="531246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Kreis-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sportsitzung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160" name="Gruppieren 159">
            <a:extLst>
              <a:ext uri="{FF2B5EF4-FFF2-40B4-BE49-F238E27FC236}">
                <a16:creationId xmlns:a16="http://schemas.microsoft.com/office/drawing/2014/main" id="{65239A8E-D47A-48A5-8F31-F8D7ED0D3B4F}"/>
              </a:ext>
            </a:extLst>
          </p:cNvPr>
          <p:cNvGrpSpPr/>
          <p:nvPr/>
        </p:nvGrpSpPr>
        <p:grpSpPr>
          <a:xfrm>
            <a:off x="5652307" y="111439"/>
            <a:ext cx="876249" cy="1480441"/>
            <a:chOff x="5652307" y="111439"/>
            <a:chExt cx="876249" cy="1480441"/>
          </a:xfrm>
        </p:grpSpPr>
        <p:pic>
          <p:nvPicPr>
            <p:cNvPr id="58" name="Grafik 57">
              <a:extLst>
                <a:ext uri="{FF2B5EF4-FFF2-40B4-BE49-F238E27FC236}">
                  <a16:creationId xmlns:a16="http://schemas.microsoft.com/office/drawing/2014/main" id="{10BCC0CB-780C-4254-BFE7-AE7CCBB5E6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652307" y="111439"/>
              <a:ext cx="869540" cy="1480441"/>
            </a:xfrm>
            <a:prstGeom prst="rect">
              <a:avLst/>
            </a:prstGeom>
          </p:spPr>
        </p:pic>
        <p:sp>
          <p:nvSpPr>
            <p:cNvPr id="107" name="Textfeld 106">
              <a:extLst>
                <a:ext uri="{FF2B5EF4-FFF2-40B4-BE49-F238E27FC236}">
                  <a16:creationId xmlns:a16="http://schemas.microsoft.com/office/drawing/2014/main" id="{4332C072-7236-4E6D-A1A0-6731CBDFA0D1}"/>
                </a:ext>
              </a:extLst>
            </p:cNvPr>
            <p:cNvSpPr txBox="1"/>
            <p:nvPr/>
          </p:nvSpPr>
          <p:spPr>
            <a:xfrm>
              <a:off x="5655238" y="529596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Spiel-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betrieb</a:t>
              </a:r>
            </a:p>
          </p:txBody>
        </p:sp>
      </p:grpSp>
      <p:grpSp>
        <p:nvGrpSpPr>
          <p:cNvPr id="162" name="Gruppieren 161">
            <a:extLst>
              <a:ext uri="{FF2B5EF4-FFF2-40B4-BE49-F238E27FC236}">
                <a16:creationId xmlns:a16="http://schemas.microsoft.com/office/drawing/2014/main" id="{6CAD4910-9B16-459D-997F-46F51C50FF45}"/>
              </a:ext>
            </a:extLst>
          </p:cNvPr>
          <p:cNvGrpSpPr/>
          <p:nvPr/>
        </p:nvGrpSpPr>
        <p:grpSpPr>
          <a:xfrm>
            <a:off x="7359554" y="111440"/>
            <a:ext cx="873484" cy="1480441"/>
            <a:chOff x="7359554" y="111440"/>
            <a:chExt cx="873484" cy="1480441"/>
          </a:xfrm>
        </p:grpSpPr>
        <p:pic>
          <p:nvPicPr>
            <p:cNvPr id="49" name="Grafik 48">
              <a:extLst>
                <a:ext uri="{FF2B5EF4-FFF2-40B4-BE49-F238E27FC236}">
                  <a16:creationId xmlns:a16="http://schemas.microsoft.com/office/drawing/2014/main" id="{94C5680E-3476-4DF1-9B1F-B51898EAB3B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63498" y="111440"/>
              <a:ext cx="869540" cy="1480441"/>
            </a:xfrm>
            <a:prstGeom prst="rect">
              <a:avLst/>
            </a:prstGeom>
          </p:spPr>
        </p:pic>
        <p:sp>
          <p:nvSpPr>
            <p:cNvPr id="108" name="Textfeld 107">
              <a:extLst>
                <a:ext uri="{FF2B5EF4-FFF2-40B4-BE49-F238E27FC236}">
                  <a16:creationId xmlns:a16="http://schemas.microsoft.com/office/drawing/2014/main" id="{62BB5303-7436-46AD-B4BB-9E69BE3D5723}"/>
                </a:ext>
              </a:extLst>
            </p:cNvPr>
            <p:cNvSpPr txBox="1"/>
            <p:nvPr/>
          </p:nvSpPr>
          <p:spPr>
            <a:xfrm>
              <a:off x="7359554" y="509499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Kein Verein 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ohne Trainer</a:t>
              </a:r>
            </a:p>
          </p:txBody>
        </p:sp>
      </p:grp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11FA5D77-5070-46FB-A8FD-5F2F31186B91}"/>
              </a:ext>
            </a:extLst>
          </p:cNvPr>
          <p:cNvGrpSpPr/>
          <p:nvPr/>
        </p:nvGrpSpPr>
        <p:grpSpPr>
          <a:xfrm>
            <a:off x="9074513" y="116234"/>
            <a:ext cx="880162" cy="1480441"/>
            <a:chOff x="9074513" y="116234"/>
            <a:chExt cx="880162" cy="1480441"/>
          </a:xfrm>
        </p:grpSpPr>
        <p:pic>
          <p:nvPicPr>
            <p:cNvPr id="52" name="Grafik 51">
              <a:extLst>
                <a:ext uri="{FF2B5EF4-FFF2-40B4-BE49-F238E27FC236}">
                  <a16:creationId xmlns:a16="http://schemas.microsoft.com/office/drawing/2014/main" id="{C59B0163-ED48-40E7-A10A-621D2023DA0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85135" y="116234"/>
              <a:ext cx="869540" cy="1480441"/>
            </a:xfrm>
            <a:prstGeom prst="rect">
              <a:avLst/>
            </a:prstGeom>
          </p:spPr>
        </p:pic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5BCF4E55-6C35-46D0-BED8-E852593CC939}"/>
                </a:ext>
              </a:extLst>
            </p:cNvPr>
            <p:cNvSpPr txBox="1"/>
            <p:nvPr/>
          </p:nvSpPr>
          <p:spPr>
            <a:xfrm>
              <a:off x="9074513" y="531804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Trainer-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offensive</a:t>
              </a:r>
            </a:p>
          </p:txBody>
        </p:sp>
      </p:grpSp>
      <p:grpSp>
        <p:nvGrpSpPr>
          <p:cNvPr id="174" name="Gruppieren 173">
            <a:extLst>
              <a:ext uri="{FF2B5EF4-FFF2-40B4-BE49-F238E27FC236}">
                <a16:creationId xmlns:a16="http://schemas.microsoft.com/office/drawing/2014/main" id="{E467069B-0C67-4849-B47B-1AC74676FBBC}"/>
              </a:ext>
            </a:extLst>
          </p:cNvPr>
          <p:cNvGrpSpPr/>
          <p:nvPr/>
        </p:nvGrpSpPr>
        <p:grpSpPr>
          <a:xfrm>
            <a:off x="1369462" y="979443"/>
            <a:ext cx="891955" cy="1480441"/>
            <a:chOff x="1369462" y="979443"/>
            <a:chExt cx="891955" cy="1480441"/>
          </a:xfrm>
        </p:grpSpPr>
        <p:pic>
          <p:nvPicPr>
            <p:cNvPr id="78" name="Grafik 77">
              <a:extLst>
                <a:ext uri="{FF2B5EF4-FFF2-40B4-BE49-F238E27FC236}">
                  <a16:creationId xmlns:a16="http://schemas.microsoft.com/office/drawing/2014/main" id="{8D0160DE-CB6D-4680-A42F-1AD59CDDB61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391877" y="979443"/>
              <a:ext cx="869540" cy="1480441"/>
            </a:xfrm>
            <a:prstGeom prst="rect">
              <a:avLst/>
            </a:prstGeom>
          </p:spPr>
        </p:pic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EF5A644F-C0C5-44A1-8EE5-4C87169B74C7}"/>
                </a:ext>
              </a:extLst>
            </p:cNvPr>
            <p:cNvSpPr txBox="1"/>
            <p:nvPr/>
          </p:nvSpPr>
          <p:spPr>
            <a:xfrm>
              <a:off x="1369462" y="1409335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Werbe-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aktionen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F24531A1-82B8-4227-96BE-F31C65A34F5A}"/>
              </a:ext>
            </a:extLst>
          </p:cNvPr>
          <p:cNvGrpSpPr/>
          <p:nvPr/>
        </p:nvGrpSpPr>
        <p:grpSpPr>
          <a:xfrm>
            <a:off x="1955815" y="1287399"/>
            <a:ext cx="1453048" cy="879013"/>
            <a:chOff x="1955815" y="1287399"/>
            <a:chExt cx="1453048" cy="879013"/>
          </a:xfrm>
        </p:grpSpPr>
        <p:pic>
          <p:nvPicPr>
            <p:cNvPr id="77" name="Grafik 76">
              <a:extLst>
                <a:ext uri="{FF2B5EF4-FFF2-40B4-BE49-F238E27FC236}">
                  <a16:creationId xmlns:a16="http://schemas.microsoft.com/office/drawing/2014/main" id="{2AA9FB79-7B71-4385-A922-BA0F8EDF6BA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955815" y="1287399"/>
              <a:ext cx="1453048" cy="879013"/>
            </a:xfrm>
            <a:prstGeom prst="rect">
              <a:avLst/>
            </a:prstGeom>
          </p:spPr>
        </p:pic>
        <p:sp>
          <p:nvSpPr>
            <p:cNvPr id="121" name="Textfeld 120">
              <a:extLst>
                <a:ext uri="{FF2B5EF4-FFF2-40B4-BE49-F238E27FC236}">
                  <a16:creationId xmlns:a16="http://schemas.microsoft.com/office/drawing/2014/main" id="{31A25185-2D40-4EEF-950F-B6709216B5A2}"/>
                </a:ext>
              </a:extLst>
            </p:cNvPr>
            <p:cNvSpPr txBox="1"/>
            <p:nvPr/>
          </p:nvSpPr>
          <p:spPr>
            <a:xfrm>
              <a:off x="2229362" y="1495567"/>
              <a:ext cx="873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Gegen-finanzierung</a:t>
              </a:r>
            </a:p>
          </p:txBody>
        </p:sp>
      </p:grpSp>
      <p:grpSp>
        <p:nvGrpSpPr>
          <p:cNvPr id="175" name="Gruppieren 174">
            <a:extLst>
              <a:ext uri="{FF2B5EF4-FFF2-40B4-BE49-F238E27FC236}">
                <a16:creationId xmlns:a16="http://schemas.microsoft.com/office/drawing/2014/main" id="{D464A703-5C19-4E89-8B74-D24F03630492}"/>
              </a:ext>
            </a:extLst>
          </p:cNvPr>
          <p:cNvGrpSpPr/>
          <p:nvPr/>
        </p:nvGrpSpPr>
        <p:grpSpPr>
          <a:xfrm>
            <a:off x="3650518" y="1286988"/>
            <a:ext cx="1453048" cy="879013"/>
            <a:chOff x="3650518" y="1286988"/>
            <a:chExt cx="1453048" cy="879013"/>
          </a:xfrm>
        </p:grpSpPr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701422EB-2686-4E53-AE50-B75B44850CD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650518" y="1286988"/>
              <a:ext cx="1453048" cy="879013"/>
            </a:xfrm>
            <a:prstGeom prst="rect">
              <a:avLst/>
            </a:prstGeom>
          </p:spPr>
        </p:pic>
        <p:sp>
          <p:nvSpPr>
            <p:cNvPr id="122" name="Textfeld 121">
              <a:extLst>
                <a:ext uri="{FF2B5EF4-FFF2-40B4-BE49-F238E27FC236}">
                  <a16:creationId xmlns:a16="http://schemas.microsoft.com/office/drawing/2014/main" id="{612C9F65-4735-440E-B2B1-AA4C987EE1A3}"/>
                </a:ext>
              </a:extLst>
            </p:cNvPr>
            <p:cNvSpPr txBox="1"/>
            <p:nvPr/>
          </p:nvSpPr>
          <p:spPr>
            <a:xfrm>
              <a:off x="3670543" y="1582004"/>
              <a:ext cx="14115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Ordnungsstrafen-App</a:t>
              </a:r>
            </a:p>
          </p:txBody>
        </p:sp>
      </p:grpSp>
      <p:grpSp>
        <p:nvGrpSpPr>
          <p:cNvPr id="177" name="Gruppieren 176">
            <a:extLst>
              <a:ext uri="{FF2B5EF4-FFF2-40B4-BE49-F238E27FC236}">
                <a16:creationId xmlns:a16="http://schemas.microsoft.com/office/drawing/2014/main" id="{8CFA504C-4600-4113-8B50-64B158FC51A3}"/>
              </a:ext>
            </a:extLst>
          </p:cNvPr>
          <p:cNvGrpSpPr/>
          <p:nvPr/>
        </p:nvGrpSpPr>
        <p:grpSpPr>
          <a:xfrm>
            <a:off x="5355426" y="1278322"/>
            <a:ext cx="1453048" cy="879013"/>
            <a:chOff x="5355426" y="1278322"/>
            <a:chExt cx="1453048" cy="879013"/>
          </a:xfrm>
        </p:grpSpPr>
        <p:pic>
          <p:nvPicPr>
            <p:cNvPr id="31" name="Grafik 30">
              <a:extLst>
                <a:ext uri="{FF2B5EF4-FFF2-40B4-BE49-F238E27FC236}">
                  <a16:creationId xmlns:a16="http://schemas.microsoft.com/office/drawing/2014/main" id="{2942B41A-EAEC-45E8-83F3-1D7544EE4BE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355426" y="1278322"/>
              <a:ext cx="1453048" cy="879013"/>
            </a:xfrm>
            <a:prstGeom prst="rect">
              <a:avLst/>
            </a:prstGeom>
          </p:spPr>
        </p:pic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7AACF864-EA0E-48CF-BBBC-66AFDE267B7D}"/>
                </a:ext>
              </a:extLst>
            </p:cNvPr>
            <p:cNvSpPr txBox="1"/>
            <p:nvPr/>
          </p:nvSpPr>
          <p:spPr>
            <a:xfrm>
              <a:off x="5639309" y="1492318"/>
              <a:ext cx="8733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Eventsteigerung der Kreisaktivitäten</a:t>
              </a:r>
            </a:p>
          </p:txBody>
        </p:sp>
      </p:grpSp>
      <p:grpSp>
        <p:nvGrpSpPr>
          <p:cNvPr id="179" name="Gruppieren 178">
            <a:extLst>
              <a:ext uri="{FF2B5EF4-FFF2-40B4-BE49-F238E27FC236}">
                <a16:creationId xmlns:a16="http://schemas.microsoft.com/office/drawing/2014/main" id="{D9DBCCD2-1BC0-42C4-84A1-EBE89E5BF33B}"/>
              </a:ext>
            </a:extLst>
          </p:cNvPr>
          <p:cNvGrpSpPr/>
          <p:nvPr/>
        </p:nvGrpSpPr>
        <p:grpSpPr>
          <a:xfrm>
            <a:off x="7068199" y="1282744"/>
            <a:ext cx="1453048" cy="879013"/>
            <a:chOff x="7068199" y="1282744"/>
            <a:chExt cx="1453048" cy="879013"/>
          </a:xfrm>
        </p:grpSpPr>
        <p:pic>
          <p:nvPicPr>
            <p:cNvPr id="48" name="Grafik 47">
              <a:extLst>
                <a:ext uri="{FF2B5EF4-FFF2-40B4-BE49-F238E27FC236}">
                  <a16:creationId xmlns:a16="http://schemas.microsoft.com/office/drawing/2014/main" id="{0798AF26-2635-4E2A-B1B1-F913169941B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068199" y="1282744"/>
              <a:ext cx="1453048" cy="879013"/>
            </a:xfrm>
            <a:prstGeom prst="rect">
              <a:avLst/>
            </a:prstGeom>
          </p:spPr>
        </p:pic>
        <p:sp>
          <p:nvSpPr>
            <p:cNvPr id="124" name="Textfeld 123">
              <a:extLst>
                <a:ext uri="{FF2B5EF4-FFF2-40B4-BE49-F238E27FC236}">
                  <a16:creationId xmlns:a16="http://schemas.microsoft.com/office/drawing/2014/main" id="{1C66C98F-FE45-4AA0-B018-1AD8B047B3DF}"/>
                </a:ext>
              </a:extLst>
            </p:cNvPr>
            <p:cNvSpPr txBox="1"/>
            <p:nvPr/>
          </p:nvSpPr>
          <p:spPr>
            <a:xfrm>
              <a:off x="7120011" y="1496593"/>
              <a:ext cx="13740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Pokal auch für Jugendliche</a:t>
              </a:r>
            </a:p>
          </p:txBody>
        </p:sp>
      </p:grpSp>
      <p:grpSp>
        <p:nvGrpSpPr>
          <p:cNvPr id="181" name="Gruppieren 180">
            <a:extLst>
              <a:ext uri="{FF2B5EF4-FFF2-40B4-BE49-F238E27FC236}">
                <a16:creationId xmlns:a16="http://schemas.microsoft.com/office/drawing/2014/main" id="{7AD8B2BB-B1F6-4D2F-9A12-C0789011E188}"/>
              </a:ext>
            </a:extLst>
          </p:cNvPr>
          <p:cNvGrpSpPr/>
          <p:nvPr/>
        </p:nvGrpSpPr>
        <p:grpSpPr>
          <a:xfrm>
            <a:off x="8784084" y="1283991"/>
            <a:ext cx="1453048" cy="879013"/>
            <a:chOff x="8784084" y="1283991"/>
            <a:chExt cx="1453048" cy="879013"/>
          </a:xfrm>
        </p:grpSpPr>
        <p:pic>
          <p:nvPicPr>
            <p:cNvPr id="53" name="Grafik 52">
              <a:extLst>
                <a:ext uri="{FF2B5EF4-FFF2-40B4-BE49-F238E27FC236}">
                  <a16:creationId xmlns:a16="http://schemas.microsoft.com/office/drawing/2014/main" id="{41ED099A-C016-457B-B626-7426DA741C7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784084" y="1283991"/>
              <a:ext cx="1453048" cy="879013"/>
            </a:xfrm>
            <a:prstGeom prst="rect">
              <a:avLst/>
            </a:prstGeom>
          </p:spPr>
        </p:pic>
        <p:sp>
          <p:nvSpPr>
            <p:cNvPr id="125" name="Textfeld 124">
              <a:extLst>
                <a:ext uri="{FF2B5EF4-FFF2-40B4-BE49-F238E27FC236}">
                  <a16:creationId xmlns:a16="http://schemas.microsoft.com/office/drawing/2014/main" id="{1A1B18DB-3726-44CF-8AFB-C0874E672417}"/>
                </a:ext>
              </a:extLst>
            </p:cNvPr>
            <p:cNvSpPr txBox="1"/>
            <p:nvPr/>
          </p:nvSpPr>
          <p:spPr>
            <a:xfrm>
              <a:off x="9053256" y="1563123"/>
              <a:ext cx="92475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Kadertraining</a:t>
              </a:r>
            </a:p>
          </p:txBody>
        </p:sp>
      </p:grpSp>
      <p:grpSp>
        <p:nvGrpSpPr>
          <p:cNvPr id="170" name="Gruppieren 169">
            <a:extLst>
              <a:ext uri="{FF2B5EF4-FFF2-40B4-BE49-F238E27FC236}">
                <a16:creationId xmlns:a16="http://schemas.microsoft.com/office/drawing/2014/main" id="{035DF48B-ED43-4BBE-B71C-8EB15EF17BD1}"/>
              </a:ext>
            </a:extLst>
          </p:cNvPr>
          <p:cNvGrpSpPr/>
          <p:nvPr/>
        </p:nvGrpSpPr>
        <p:grpSpPr>
          <a:xfrm>
            <a:off x="3058404" y="984146"/>
            <a:ext cx="950889" cy="1480441"/>
            <a:chOff x="3058404" y="984146"/>
            <a:chExt cx="950889" cy="1480441"/>
          </a:xfrm>
        </p:grpSpPr>
        <p:pic>
          <p:nvPicPr>
            <p:cNvPr id="76" name="Grafik 75">
              <a:extLst>
                <a:ext uri="{FF2B5EF4-FFF2-40B4-BE49-F238E27FC236}">
                  <a16:creationId xmlns:a16="http://schemas.microsoft.com/office/drawing/2014/main" id="{657E0D51-E890-42B3-9BB3-AEB85F2C36A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098744" y="984146"/>
              <a:ext cx="869540" cy="1480441"/>
            </a:xfrm>
            <a:prstGeom prst="rect">
              <a:avLst/>
            </a:prstGeom>
          </p:spPr>
        </p:pic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EFD06492-F4F2-4FE5-9B1C-93748B39EB31}"/>
                </a:ext>
              </a:extLst>
            </p:cNvPr>
            <p:cNvSpPr txBox="1"/>
            <p:nvPr/>
          </p:nvSpPr>
          <p:spPr>
            <a:xfrm>
              <a:off x="3058404" y="1362229"/>
              <a:ext cx="95088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Finanzierungs-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projekte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176" name="Gruppieren 175">
            <a:extLst>
              <a:ext uri="{FF2B5EF4-FFF2-40B4-BE49-F238E27FC236}">
                <a16:creationId xmlns:a16="http://schemas.microsoft.com/office/drawing/2014/main" id="{FEA67118-B567-4717-95A9-71FEBD12504A}"/>
              </a:ext>
            </a:extLst>
          </p:cNvPr>
          <p:cNvGrpSpPr/>
          <p:nvPr/>
        </p:nvGrpSpPr>
        <p:grpSpPr>
          <a:xfrm>
            <a:off x="4797652" y="974098"/>
            <a:ext cx="873318" cy="1480441"/>
            <a:chOff x="4797652" y="974098"/>
            <a:chExt cx="873318" cy="1480441"/>
          </a:xfrm>
        </p:grpSpPr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BB73B187-2A99-4FE6-98BA-A6C23CCD93B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800673" y="974098"/>
              <a:ext cx="869540" cy="1480441"/>
            </a:xfrm>
            <a:prstGeom prst="rect">
              <a:avLst/>
            </a:prstGeom>
          </p:spPr>
        </p:pic>
        <p:sp>
          <p:nvSpPr>
            <p:cNvPr id="127" name="Textfeld 126">
              <a:extLst>
                <a:ext uri="{FF2B5EF4-FFF2-40B4-BE49-F238E27FC236}">
                  <a16:creationId xmlns:a16="http://schemas.microsoft.com/office/drawing/2014/main" id="{C2C92557-7950-4F0B-9439-F1DF7D0BA642}"/>
                </a:ext>
              </a:extLst>
            </p:cNvPr>
            <p:cNvSpPr txBox="1"/>
            <p:nvPr/>
          </p:nvSpPr>
          <p:spPr>
            <a:xfrm>
              <a:off x="4797652" y="1390723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Kreis-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pokal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178" name="Gruppieren 177">
            <a:extLst>
              <a:ext uri="{FF2B5EF4-FFF2-40B4-BE49-F238E27FC236}">
                <a16:creationId xmlns:a16="http://schemas.microsoft.com/office/drawing/2014/main" id="{A82F33FE-0A35-4AE5-9023-019143069365}"/>
              </a:ext>
            </a:extLst>
          </p:cNvPr>
          <p:cNvGrpSpPr/>
          <p:nvPr/>
        </p:nvGrpSpPr>
        <p:grpSpPr>
          <a:xfrm>
            <a:off x="6501968" y="976267"/>
            <a:ext cx="873318" cy="1480441"/>
            <a:chOff x="6501968" y="976267"/>
            <a:chExt cx="873318" cy="1480441"/>
          </a:xfrm>
        </p:grpSpPr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8D85E92A-E5A5-4C16-9219-A5D54ACF0AC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503541" y="976267"/>
              <a:ext cx="869540" cy="1480441"/>
            </a:xfrm>
            <a:prstGeom prst="rect">
              <a:avLst/>
            </a:prstGeom>
          </p:spPr>
        </p:pic>
        <p:sp>
          <p:nvSpPr>
            <p:cNvPr id="128" name="Textfeld 127">
              <a:extLst>
                <a:ext uri="{FF2B5EF4-FFF2-40B4-BE49-F238E27FC236}">
                  <a16:creationId xmlns:a16="http://schemas.microsoft.com/office/drawing/2014/main" id="{45602592-D95A-4271-9AF7-8EF72980DEB8}"/>
                </a:ext>
              </a:extLst>
            </p:cNvPr>
            <p:cNvSpPr txBox="1"/>
            <p:nvPr/>
          </p:nvSpPr>
          <p:spPr>
            <a:xfrm>
              <a:off x="6501968" y="1370626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Online-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Anmeldung</a:t>
              </a:r>
            </a:p>
          </p:txBody>
        </p:sp>
      </p:grpSp>
      <p:grpSp>
        <p:nvGrpSpPr>
          <p:cNvPr id="180" name="Gruppieren 179">
            <a:extLst>
              <a:ext uri="{FF2B5EF4-FFF2-40B4-BE49-F238E27FC236}">
                <a16:creationId xmlns:a16="http://schemas.microsoft.com/office/drawing/2014/main" id="{8F8419C7-F9DD-4FDA-9E7D-C613D28CBD33}"/>
              </a:ext>
            </a:extLst>
          </p:cNvPr>
          <p:cNvGrpSpPr/>
          <p:nvPr/>
        </p:nvGrpSpPr>
        <p:grpSpPr>
          <a:xfrm>
            <a:off x="8216927" y="978468"/>
            <a:ext cx="880687" cy="1480441"/>
            <a:chOff x="8216927" y="978468"/>
            <a:chExt cx="880687" cy="1480441"/>
          </a:xfrm>
        </p:grpSpPr>
        <p:pic>
          <p:nvPicPr>
            <p:cNvPr id="47" name="Grafik 46">
              <a:extLst>
                <a:ext uri="{FF2B5EF4-FFF2-40B4-BE49-F238E27FC236}">
                  <a16:creationId xmlns:a16="http://schemas.microsoft.com/office/drawing/2014/main" id="{E6527C26-E841-4575-A7DB-2D6B5E7C63E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228074" y="978468"/>
              <a:ext cx="869540" cy="1480441"/>
            </a:xfrm>
            <a:prstGeom prst="rect">
              <a:avLst/>
            </a:prstGeom>
          </p:spPr>
        </p:pic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F7931BB0-7F83-46D4-AD48-7C2BB75B626E}"/>
                </a:ext>
              </a:extLst>
            </p:cNvPr>
            <p:cNvSpPr txBox="1"/>
            <p:nvPr/>
          </p:nvSpPr>
          <p:spPr>
            <a:xfrm>
              <a:off x="8216927" y="1392931"/>
              <a:ext cx="87331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Gesundheits-sport und Prävention</a:t>
              </a:r>
            </a:p>
          </p:txBody>
        </p:sp>
      </p:grpSp>
      <p:grpSp>
        <p:nvGrpSpPr>
          <p:cNvPr id="188" name="Gruppieren 187">
            <a:extLst>
              <a:ext uri="{FF2B5EF4-FFF2-40B4-BE49-F238E27FC236}">
                <a16:creationId xmlns:a16="http://schemas.microsoft.com/office/drawing/2014/main" id="{8FC94058-04B4-4C75-B35F-628A0DA411A2}"/>
              </a:ext>
            </a:extLst>
          </p:cNvPr>
          <p:cNvGrpSpPr/>
          <p:nvPr/>
        </p:nvGrpSpPr>
        <p:grpSpPr>
          <a:xfrm>
            <a:off x="2249620" y="1840986"/>
            <a:ext cx="873318" cy="1480441"/>
            <a:chOff x="2249620" y="1840986"/>
            <a:chExt cx="873318" cy="1480441"/>
          </a:xfrm>
        </p:grpSpPr>
        <p:pic>
          <p:nvPicPr>
            <p:cNvPr id="75" name="Grafik 74">
              <a:extLst>
                <a:ext uri="{FF2B5EF4-FFF2-40B4-BE49-F238E27FC236}">
                  <a16:creationId xmlns:a16="http://schemas.microsoft.com/office/drawing/2014/main" id="{3661A1BA-1762-48F8-B1AB-1AF8040BF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252233" y="1840986"/>
              <a:ext cx="869540" cy="1480441"/>
            </a:xfrm>
            <a:prstGeom prst="rect">
              <a:avLst/>
            </a:prstGeom>
          </p:spPr>
        </p:pic>
        <p:sp>
          <p:nvSpPr>
            <p:cNvPr id="130" name="Textfeld 129">
              <a:extLst>
                <a:ext uri="{FF2B5EF4-FFF2-40B4-BE49-F238E27FC236}">
                  <a16:creationId xmlns:a16="http://schemas.microsoft.com/office/drawing/2014/main" id="{D20E31C5-FE75-4692-B896-D7115E7E2331}"/>
                </a:ext>
              </a:extLst>
            </p:cNvPr>
            <p:cNvSpPr txBox="1"/>
            <p:nvPr/>
          </p:nvSpPr>
          <p:spPr>
            <a:xfrm>
              <a:off x="2249620" y="2283703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Fach-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schaften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185" name="Gruppieren 184">
            <a:extLst>
              <a:ext uri="{FF2B5EF4-FFF2-40B4-BE49-F238E27FC236}">
                <a16:creationId xmlns:a16="http://schemas.microsoft.com/office/drawing/2014/main" id="{A47B343C-336A-4269-8C51-0BDD35DDA603}"/>
              </a:ext>
            </a:extLst>
          </p:cNvPr>
          <p:cNvGrpSpPr/>
          <p:nvPr/>
        </p:nvGrpSpPr>
        <p:grpSpPr>
          <a:xfrm>
            <a:off x="7923553" y="2147352"/>
            <a:ext cx="1453048" cy="879013"/>
            <a:chOff x="7923553" y="2147352"/>
            <a:chExt cx="1453048" cy="879013"/>
          </a:xfrm>
        </p:grpSpPr>
        <p:pic>
          <p:nvPicPr>
            <p:cNvPr id="42" name="Grafik 41">
              <a:extLst>
                <a:ext uri="{FF2B5EF4-FFF2-40B4-BE49-F238E27FC236}">
                  <a16:creationId xmlns:a16="http://schemas.microsoft.com/office/drawing/2014/main" id="{C89685FE-1E6C-470C-A3C8-737B4CE673B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923553" y="2147352"/>
              <a:ext cx="1453048" cy="879013"/>
            </a:xfrm>
            <a:prstGeom prst="rect">
              <a:avLst/>
            </a:prstGeom>
          </p:spPr>
        </p:pic>
        <p:sp>
          <p:nvSpPr>
            <p:cNvPr id="134" name="Textfeld 133">
              <a:extLst>
                <a:ext uri="{FF2B5EF4-FFF2-40B4-BE49-F238E27FC236}">
                  <a16:creationId xmlns:a16="http://schemas.microsoft.com/office/drawing/2014/main" id="{66329348-6938-4E20-90F8-F61824A447D8}"/>
                </a:ext>
              </a:extLst>
            </p:cNvPr>
            <p:cNvSpPr txBox="1"/>
            <p:nvPr/>
          </p:nvSpPr>
          <p:spPr>
            <a:xfrm>
              <a:off x="8235214" y="2441299"/>
              <a:ext cx="87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Damentage</a:t>
              </a:r>
            </a:p>
          </p:txBody>
        </p:sp>
      </p:grpSp>
      <p:grpSp>
        <p:nvGrpSpPr>
          <p:cNvPr id="183" name="Gruppieren 182">
            <a:extLst>
              <a:ext uri="{FF2B5EF4-FFF2-40B4-BE49-F238E27FC236}">
                <a16:creationId xmlns:a16="http://schemas.microsoft.com/office/drawing/2014/main" id="{A17A69DE-AD5B-48AD-8FD7-108C3D095C6F}"/>
              </a:ext>
            </a:extLst>
          </p:cNvPr>
          <p:cNvGrpSpPr/>
          <p:nvPr/>
        </p:nvGrpSpPr>
        <p:grpSpPr>
          <a:xfrm>
            <a:off x="9638820" y="2142595"/>
            <a:ext cx="1453048" cy="879013"/>
            <a:chOff x="9638820" y="2142595"/>
            <a:chExt cx="1453048" cy="879013"/>
          </a:xfrm>
        </p:grpSpPr>
        <p:pic>
          <p:nvPicPr>
            <p:cNvPr id="44" name="Grafik 43">
              <a:extLst>
                <a:ext uri="{FF2B5EF4-FFF2-40B4-BE49-F238E27FC236}">
                  <a16:creationId xmlns:a16="http://schemas.microsoft.com/office/drawing/2014/main" id="{7948827D-D385-44E0-931A-C1E99AA2D17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638820" y="2142595"/>
              <a:ext cx="1453048" cy="879013"/>
            </a:xfrm>
            <a:prstGeom prst="rect">
              <a:avLst/>
            </a:prstGeom>
          </p:spPr>
        </p:pic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0FEB509F-693E-4438-BDFB-A7713360F548}"/>
                </a:ext>
              </a:extLst>
            </p:cNvPr>
            <p:cNvSpPr txBox="1"/>
            <p:nvPr/>
          </p:nvSpPr>
          <p:spPr>
            <a:xfrm>
              <a:off x="9901669" y="2377203"/>
              <a:ext cx="9352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Mini-Meisterschaft</a:t>
              </a:r>
            </a:p>
          </p:txBody>
        </p:sp>
      </p:grpSp>
      <p:grpSp>
        <p:nvGrpSpPr>
          <p:cNvPr id="187" name="Gruppieren 186">
            <a:extLst>
              <a:ext uri="{FF2B5EF4-FFF2-40B4-BE49-F238E27FC236}">
                <a16:creationId xmlns:a16="http://schemas.microsoft.com/office/drawing/2014/main" id="{9BC49617-6AAA-4318-AF40-204406AB1FE7}"/>
              </a:ext>
            </a:extLst>
          </p:cNvPr>
          <p:cNvGrpSpPr/>
          <p:nvPr/>
        </p:nvGrpSpPr>
        <p:grpSpPr>
          <a:xfrm>
            <a:off x="3953635" y="1848463"/>
            <a:ext cx="873318" cy="1480441"/>
            <a:chOff x="3953635" y="1848463"/>
            <a:chExt cx="873318" cy="1480441"/>
          </a:xfrm>
        </p:grpSpPr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7CC88F75-E608-421A-9CC3-86CEAB07E4A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55181" y="1848463"/>
              <a:ext cx="869540" cy="1480441"/>
            </a:xfrm>
            <a:prstGeom prst="rect">
              <a:avLst/>
            </a:prstGeom>
          </p:spPr>
        </p:pic>
        <p:sp>
          <p:nvSpPr>
            <p:cNvPr id="136" name="Textfeld 135">
              <a:extLst>
                <a:ext uri="{FF2B5EF4-FFF2-40B4-BE49-F238E27FC236}">
                  <a16:creationId xmlns:a16="http://schemas.microsoft.com/office/drawing/2014/main" id="{3DF02B39-9567-4F34-B2C9-A904E5519EF7}"/>
                </a:ext>
              </a:extLst>
            </p:cNvPr>
            <p:cNvSpPr txBox="1"/>
            <p:nvPr/>
          </p:nvSpPr>
          <p:spPr>
            <a:xfrm>
              <a:off x="3953635" y="2241621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Facebook-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Live</a:t>
              </a:r>
            </a:p>
          </p:txBody>
        </p:sp>
      </p:grpSp>
      <p:grpSp>
        <p:nvGrpSpPr>
          <p:cNvPr id="186" name="Gruppieren 185">
            <a:extLst>
              <a:ext uri="{FF2B5EF4-FFF2-40B4-BE49-F238E27FC236}">
                <a16:creationId xmlns:a16="http://schemas.microsoft.com/office/drawing/2014/main" id="{4C517D38-9D36-4237-AA42-D34B50E96C35}"/>
              </a:ext>
            </a:extLst>
          </p:cNvPr>
          <p:cNvGrpSpPr/>
          <p:nvPr/>
        </p:nvGrpSpPr>
        <p:grpSpPr>
          <a:xfrm>
            <a:off x="7355541" y="1843019"/>
            <a:ext cx="869540" cy="1480441"/>
            <a:chOff x="7355541" y="1843019"/>
            <a:chExt cx="869540" cy="1480441"/>
          </a:xfrm>
        </p:grpSpPr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DF026036-E504-4C8F-AEFE-790B5E48572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355541" y="1843019"/>
              <a:ext cx="869540" cy="1480441"/>
            </a:xfrm>
            <a:prstGeom prst="rect">
              <a:avLst/>
            </a:prstGeom>
          </p:spPr>
        </p:pic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9F79177B-3B2C-4CAE-BE54-36DE3D070120}"/>
                </a:ext>
              </a:extLst>
            </p:cNvPr>
            <p:cNvSpPr txBox="1"/>
            <p:nvPr/>
          </p:nvSpPr>
          <p:spPr>
            <a:xfrm>
              <a:off x="7382126" y="2244994"/>
              <a:ext cx="8000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Kreis-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rangliste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184" name="Gruppieren 183">
            <a:extLst>
              <a:ext uri="{FF2B5EF4-FFF2-40B4-BE49-F238E27FC236}">
                <a16:creationId xmlns:a16="http://schemas.microsoft.com/office/drawing/2014/main" id="{99935BD4-BE98-4196-9602-5FEDA1C37C7C}"/>
              </a:ext>
            </a:extLst>
          </p:cNvPr>
          <p:cNvGrpSpPr/>
          <p:nvPr/>
        </p:nvGrpSpPr>
        <p:grpSpPr>
          <a:xfrm>
            <a:off x="9079150" y="1841881"/>
            <a:ext cx="891253" cy="1480441"/>
            <a:chOff x="9079150" y="1841881"/>
            <a:chExt cx="891253" cy="1480441"/>
          </a:xfrm>
        </p:grpSpPr>
        <p:pic>
          <p:nvPicPr>
            <p:cNvPr id="43" name="Grafik 42">
              <a:extLst>
                <a:ext uri="{FF2B5EF4-FFF2-40B4-BE49-F238E27FC236}">
                  <a16:creationId xmlns:a16="http://schemas.microsoft.com/office/drawing/2014/main" id="{4CA6C648-3E04-4E36-816E-F4EF4000446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79150" y="1841881"/>
              <a:ext cx="869540" cy="1480441"/>
            </a:xfrm>
            <a:prstGeom prst="rect">
              <a:avLst/>
            </a:prstGeom>
          </p:spPr>
        </p:pic>
        <p:sp>
          <p:nvSpPr>
            <p:cNvPr id="139" name="Textfeld 138">
              <a:extLst>
                <a:ext uri="{FF2B5EF4-FFF2-40B4-BE49-F238E27FC236}">
                  <a16:creationId xmlns:a16="http://schemas.microsoft.com/office/drawing/2014/main" id="{E63313BE-4168-4A40-B7D1-EFA6CCAE255D}"/>
                </a:ext>
              </a:extLst>
            </p:cNvPr>
            <p:cNvSpPr txBox="1"/>
            <p:nvPr/>
          </p:nvSpPr>
          <p:spPr>
            <a:xfrm>
              <a:off x="9097085" y="2267299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Damen-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offensive</a:t>
              </a:r>
            </a:p>
          </p:txBody>
        </p:sp>
      </p:grpSp>
      <p:grpSp>
        <p:nvGrpSpPr>
          <p:cNvPr id="190" name="Gruppieren 189">
            <a:extLst>
              <a:ext uri="{FF2B5EF4-FFF2-40B4-BE49-F238E27FC236}">
                <a16:creationId xmlns:a16="http://schemas.microsoft.com/office/drawing/2014/main" id="{0C2F08DA-6E14-4411-B8A5-EC1F3C04156B}"/>
              </a:ext>
            </a:extLst>
          </p:cNvPr>
          <p:cNvGrpSpPr/>
          <p:nvPr/>
        </p:nvGrpSpPr>
        <p:grpSpPr>
          <a:xfrm>
            <a:off x="1380937" y="2700939"/>
            <a:ext cx="878574" cy="1480441"/>
            <a:chOff x="1371411" y="2700939"/>
            <a:chExt cx="878574" cy="1480441"/>
          </a:xfrm>
        </p:grpSpPr>
        <p:pic>
          <p:nvPicPr>
            <p:cNvPr id="73" name="Grafik 72">
              <a:extLst>
                <a:ext uri="{FF2B5EF4-FFF2-40B4-BE49-F238E27FC236}">
                  <a16:creationId xmlns:a16="http://schemas.microsoft.com/office/drawing/2014/main" id="{FDE7A75D-4F0C-4A0D-8968-810F83FBAF0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80445" y="2700939"/>
              <a:ext cx="869540" cy="1480441"/>
            </a:xfrm>
            <a:prstGeom prst="rect">
              <a:avLst/>
            </a:prstGeom>
          </p:spPr>
        </p:pic>
        <p:sp>
          <p:nvSpPr>
            <p:cNvPr id="140" name="Textfeld 139">
              <a:extLst>
                <a:ext uri="{FF2B5EF4-FFF2-40B4-BE49-F238E27FC236}">
                  <a16:creationId xmlns:a16="http://schemas.microsoft.com/office/drawing/2014/main" id="{951434F8-791D-499F-8531-A6EB1ACF7F09}"/>
                </a:ext>
              </a:extLst>
            </p:cNvPr>
            <p:cNvSpPr txBox="1"/>
            <p:nvPr/>
          </p:nvSpPr>
          <p:spPr>
            <a:xfrm>
              <a:off x="1371411" y="3137508"/>
              <a:ext cx="873318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Karli-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Zukunfts-verein</a:t>
              </a:r>
            </a:p>
          </p:txBody>
        </p:sp>
      </p:grpSp>
      <p:grpSp>
        <p:nvGrpSpPr>
          <p:cNvPr id="191" name="Gruppieren 190">
            <a:extLst>
              <a:ext uri="{FF2B5EF4-FFF2-40B4-BE49-F238E27FC236}">
                <a16:creationId xmlns:a16="http://schemas.microsoft.com/office/drawing/2014/main" id="{D4C5735E-AB89-4448-B333-06337C88EC8A}"/>
              </a:ext>
            </a:extLst>
          </p:cNvPr>
          <p:cNvGrpSpPr/>
          <p:nvPr/>
        </p:nvGrpSpPr>
        <p:grpSpPr>
          <a:xfrm>
            <a:off x="1943327" y="3006863"/>
            <a:ext cx="1453048" cy="879013"/>
            <a:chOff x="1943327" y="3006863"/>
            <a:chExt cx="1453048" cy="879013"/>
          </a:xfrm>
        </p:grpSpPr>
        <p:pic>
          <p:nvPicPr>
            <p:cNvPr id="72" name="Grafik 71">
              <a:extLst>
                <a:ext uri="{FF2B5EF4-FFF2-40B4-BE49-F238E27FC236}">
                  <a16:creationId xmlns:a16="http://schemas.microsoft.com/office/drawing/2014/main" id="{2F875670-04DB-4862-BFF3-2012A6A0ECED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943327" y="3006863"/>
              <a:ext cx="1453048" cy="879013"/>
            </a:xfrm>
            <a:prstGeom prst="rect">
              <a:avLst/>
            </a:prstGeom>
          </p:spPr>
        </p:pic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3049D94B-C265-42A1-82D6-1C140D1FB52B}"/>
                </a:ext>
              </a:extLst>
            </p:cNvPr>
            <p:cNvSpPr txBox="1"/>
            <p:nvPr/>
          </p:nvSpPr>
          <p:spPr>
            <a:xfrm>
              <a:off x="2231311" y="3299100"/>
              <a:ext cx="87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Karli-TV</a:t>
              </a:r>
            </a:p>
          </p:txBody>
        </p:sp>
      </p:grpSp>
      <p:grpSp>
        <p:nvGrpSpPr>
          <p:cNvPr id="193" name="Gruppieren 192">
            <a:extLst>
              <a:ext uri="{FF2B5EF4-FFF2-40B4-BE49-F238E27FC236}">
                <a16:creationId xmlns:a16="http://schemas.microsoft.com/office/drawing/2014/main" id="{0B94B0B1-143A-4C01-8569-F4797EDBB8F8}"/>
              </a:ext>
            </a:extLst>
          </p:cNvPr>
          <p:cNvGrpSpPr/>
          <p:nvPr/>
        </p:nvGrpSpPr>
        <p:grpSpPr>
          <a:xfrm>
            <a:off x="3650785" y="3014606"/>
            <a:ext cx="1453048" cy="879013"/>
            <a:chOff x="3650785" y="3014606"/>
            <a:chExt cx="1453048" cy="879013"/>
          </a:xfrm>
        </p:grpSpPr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1EE34CD5-386C-4961-9B16-FB45E36EA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650785" y="3014606"/>
              <a:ext cx="1453048" cy="879013"/>
            </a:xfrm>
            <a:prstGeom prst="rect">
              <a:avLst/>
            </a:prstGeom>
          </p:spPr>
        </p:pic>
        <p:sp>
          <p:nvSpPr>
            <p:cNvPr id="142" name="Textfeld 141">
              <a:extLst>
                <a:ext uri="{FF2B5EF4-FFF2-40B4-BE49-F238E27FC236}">
                  <a16:creationId xmlns:a16="http://schemas.microsoft.com/office/drawing/2014/main" id="{437817C5-40CB-4399-BE54-234C365BC36F}"/>
                </a:ext>
              </a:extLst>
            </p:cNvPr>
            <p:cNvSpPr txBox="1"/>
            <p:nvPr/>
          </p:nvSpPr>
          <p:spPr>
            <a:xfrm>
              <a:off x="3897048" y="3244865"/>
              <a:ext cx="9713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Technische</a:t>
              </a: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Ausstattung</a:t>
              </a:r>
            </a:p>
          </p:txBody>
        </p:sp>
      </p:grpSp>
      <p:grpSp>
        <p:nvGrpSpPr>
          <p:cNvPr id="199" name="Gruppieren 198">
            <a:extLst>
              <a:ext uri="{FF2B5EF4-FFF2-40B4-BE49-F238E27FC236}">
                <a16:creationId xmlns:a16="http://schemas.microsoft.com/office/drawing/2014/main" id="{C4DB31D7-4FDE-40CA-803B-E21BE3D95059}"/>
              </a:ext>
            </a:extLst>
          </p:cNvPr>
          <p:cNvGrpSpPr/>
          <p:nvPr/>
        </p:nvGrpSpPr>
        <p:grpSpPr>
          <a:xfrm>
            <a:off x="8767613" y="3014491"/>
            <a:ext cx="1480441" cy="869540"/>
            <a:chOff x="8767613" y="3014491"/>
            <a:chExt cx="1480441" cy="869540"/>
          </a:xfrm>
        </p:grpSpPr>
        <p:pic>
          <p:nvPicPr>
            <p:cNvPr id="41" name="Grafik 40">
              <a:extLst>
                <a:ext uri="{FF2B5EF4-FFF2-40B4-BE49-F238E27FC236}">
                  <a16:creationId xmlns:a16="http://schemas.microsoft.com/office/drawing/2014/main" id="{D0BC2178-4B9F-424D-AF73-99BBE0ACFF4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5400000">
              <a:off x="9073064" y="2709040"/>
              <a:ext cx="869540" cy="1480441"/>
            </a:xfrm>
            <a:prstGeom prst="rect">
              <a:avLst/>
            </a:prstGeom>
          </p:spPr>
        </p:pic>
        <p:sp>
          <p:nvSpPr>
            <p:cNvPr id="145" name="Textfeld 144">
              <a:extLst>
                <a:ext uri="{FF2B5EF4-FFF2-40B4-BE49-F238E27FC236}">
                  <a16:creationId xmlns:a16="http://schemas.microsoft.com/office/drawing/2014/main" id="{1A218EFC-AF44-470D-9FBB-6DA7C26DDB32}"/>
                </a:ext>
              </a:extLst>
            </p:cNvPr>
            <p:cNvSpPr txBox="1"/>
            <p:nvPr/>
          </p:nvSpPr>
          <p:spPr>
            <a:xfrm>
              <a:off x="9085349" y="3231008"/>
              <a:ext cx="873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Spielgemein-</a:t>
              </a:r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schaften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192" name="Gruppieren 191">
            <a:extLst>
              <a:ext uri="{FF2B5EF4-FFF2-40B4-BE49-F238E27FC236}">
                <a16:creationId xmlns:a16="http://schemas.microsoft.com/office/drawing/2014/main" id="{6D95906A-2D55-4498-8BA8-631B97A63F15}"/>
              </a:ext>
            </a:extLst>
          </p:cNvPr>
          <p:cNvGrpSpPr/>
          <p:nvPr/>
        </p:nvGrpSpPr>
        <p:grpSpPr>
          <a:xfrm>
            <a:off x="3075426" y="2711491"/>
            <a:ext cx="891110" cy="1480441"/>
            <a:chOff x="3075426" y="2711491"/>
            <a:chExt cx="891110" cy="1480441"/>
          </a:xfrm>
        </p:grpSpPr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C74CD27C-2EE7-4CB0-8A7E-B24ACFEEDD6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3096996" y="2711491"/>
              <a:ext cx="869540" cy="1480441"/>
            </a:xfrm>
            <a:prstGeom prst="rect">
              <a:avLst/>
            </a:prstGeom>
          </p:spPr>
        </p:pic>
        <p:sp>
          <p:nvSpPr>
            <p:cNvPr id="146" name="Textfeld 145">
              <a:extLst>
                <a:ext uri="{FF2B5EF4-FFF2-40B4-BE49-F238E27FC236}">
                  <a16:creationId xmlns:a16="http://schemas.microsoft.com/office/drawing/2014/main" id="{9A74195A-03CF-475E-A719-C0DA0C97F066}"/>
                </a:ext>
              </a:extLst>
            </p:cNvPr>
            <p:cNvSpPr txBox="1"/>
            <p:nvPr/>
          </p:nvSpPr>
          <p:spPr>
            <a:xfrm>
              <a:off x="3075426" y="2974845"/>
              <a:ext cx="8733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Online-</a:t>
              </a:r>
            </a:p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Automatisierung</a:t>
              </a:r>
            </a:p>
            <a:p>
              <a:pPr algn="ctr"/>
              <a:endParaRPr lang="de-DE" sz="8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endParaRPr lang="de-DE" sz="8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Aller</a:t>
              </a:r>
            </a:p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Kreisaktivitäten</a:t>
              </a:r>
            </a:p>
          </p:txBody>
        </p:sp>
      </p:grpSp>
      <p:grpSp>
        <p:nvGrpSpPr>
          <p:cNvPr id="198" name="Gruppieren 197">
            <a:extLst>
              <a:ext uri="{FF2B5EF4-FFF2-40B4-BE49-F238E27FC236}">
                <a16:creationId xmlns:a16="http://schemas.microsoft.com/office/drawing/2014/main" id="{37C245C7-0B25-463E-A055-B5AAA69E3D0B}"/>
              </a:ext>
            </a:extLst>
          </p:cNvPr>
          <p:cNvGrpSpPr/>
          <p:nvPr/>
        </p:nvGrpSpPr>
        <p:grpSpPr>
          <a:xfrm>
            <a:off x="8215979" y="2703814"/>
            <a:ext cx="876215" cy="1480441"/>
            <a:chOff x="8215979" y="2703814"/>
            <a:chExt cx="876215" cy="1480441"/>
          </a:xfrm>
        </p:grpSpPr>
        <p:pic>
          <p:nvPicPr>
            <p:cNvPr id="45" name="Grafik 44">
              <a:extLst>
                <a:ext uri="{FF2B5EF4-FFF2-40B4-BE49-F238E27FC236}">
                  <a16:creationId xmlns:a16="http://schemas.microsoft.com/office/drawing/2014/main" id="{761B5E8C-D5C5-470F-9A08-52065C634AB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215979" y="2703814"/>
              <a:ext cx="869540" cy="1480441"/>
            </a:xfrm>
            <a:prstGeom prst="rect">
              <a:avLst/>
            </a:prstGeom>
          </p:spPr>
        </p:pic>
        <p:sp>
          <p:nvSpPr>
            <p:cNvPr id="149" name="Textfeld 148">
              <a:extLst>
                <a:ext uri="{FF2B5EF4-FFF2-40B4-BE49-F238E27FC236}">
                  <a16:creationId xmlns:a16="http://schemas.microsoft.com/office/drawing/2014/main" id="{1BF914C3-C327-42AE-AEC0-EF4915270593}"/>
                </a:ext>
              </a:extLst>
            </p:cNvPr>
            <p:cNvSpPr txBox="1"/>
            <p:nvPr/>
          </p:nvSpPr>
          <p:spPr>
            <a:xfrm>
              <a:off x="8218876" y="3121104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Schul-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pokal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182" name="Gruppieren 181">
            <a:extLst>
              <a:ext uri="{FF2B5EF4-FFF2-40B4-BE49-F238E27FC236}">
                <a16:creationId xmlns:a16="http://schemas.microsoft.com/office/drawing/2014/main" id="{4C843B2E-82E2-4BD9-A36E-0406B40D305D}"/>
              </a:ext>
            </a:extLst>
          </p:cNvPr>
          <p:cNvGrpSpPr/>
          <p:nvPr/>
        </p:nvGrpSpPr>
        <p:grpSpPr>
          <a:xfrm>
            <a:off x="9935331" y="979991"/>
            <a:ext cx="900268" cy="1480441"/>
            <a:chOff x="9935331" y="979991"/>
            <a:chExt cx="900268" cy="1480441"/>
          </a:xfrm>
        </p:grpSpPr>
        <p:pic>
          <p:nvPicPr>
            <p:cNvPr id="54" name="Grafik 53">
              <a:extLst>
                <a:ext uri="{FF2B5EF4-FFF2-40B4-BE49-F238E27FC236}">
                  <a16:creationId xmlns:a16="http://schemas.microsoft.com/office/drawing/2014/main" id="{BC5F1F76-DED7-4B6C-879F-0E75C9E86E5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935331" y="979991"/>
              <a:ext cx="869540" cy="1480441"/>
            </a:xfrm>
            <a:prstGeom prst="rect">
              <a:avLst/>
            </a:prstGeom>
          </p:spPr>
        </p:pic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7F2A8FEB-CD96-4CAB-AE8F-F3EA4F91BEAC}"/>
                </a:ext>
              </a:extLst>
            </p:cNvPr>
            <p:cNvSpPr txBox="1"/>
            <p:nvPr/>
          </p:nvSpPr>
          <p:spPr>
            <a:xfrm>
              <a:off x="9962281" y="1388279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Sichtungs-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Lehrgang</a:t>
              </a:r>
            </a:p>
          </p:txBody>
        </p:sp>
      </p:grpSp>
      <p:grpSp>
        <p:nvGrpSpPr>
          <p:cNvPr id="189" name="Gruppieren 188">
            <a:extLst>
              <a:ext uri="{FF2B5EF4-FFF2-40B4-BE49-F238E27FC236}">
                <a16:creationId xmlns:a16="http://schemas.microsoft.com/office/drawing/2014/main" id="{DFD3DBBB-2DD8-4751-BD00-DE992B55AB42}"/>
              </a:ext>
            </a:extLst>
          </p:cNvPr>
          <p:cNvGrpSpPr/>
          <p:nvPr/>
        </p:nvGrpSpPr>
        <p:grpSpPr>
          <a:xfrm>
            <a:off x="1095899" y="2140906"/>
            <a:ext cx="1453048" cy="879013"/>
            <a:chOff x="1095899" y="2140906"/>
            <a:chExt cx="1453048" cy="879013"/>
          </a:xfrm>
        </p:grpSpPr>
        <p:pic>
          <p:nvPicPr>
            <p:cNvPr id="74" name="Grafik 73">
              <a:extLst>
                <a:ext uri="{FF2B5EF4-FFF2-40B4-BE49-F238E27FC236}">
                  <a16:creationId xmlns:a16="http://schemas.microsoft.com/office/drawing/2014/main" id="{7F6F31FE-24CC-4FC4-8DAB-C15DC694C0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095899" y="2140906"/>
              <a:ext cx="1453048" cy="879013"/>
            </a:xfrm>
            <a:prstGeom prst="rect">
              <a:avLst/>
            </a:prstGeom>
          </p:spPr>
        </p:pic>
        <p:sp>
          <p:nvSpPr>
            <p:cNvPr id="151" name="Textfeld 150">
              <a:extLst>
                <a:ext uri="{FF2B5EF4-FFF2-40B4-BE49-F238E27FC236}">
                  <a16:creationId xmlns:a16="http://schemas.microsoft.com/office/drawing/2014/main" id="{AB32079F-F71C-4FED-8FBB-2041CC9DBA67}"/>
                </a:ext>
              </a:extLst>
            </p:cNvPr>
            <p:cNvSpPr txBox="1"/>
            <p:nvPr/>
          </p:nvSpPr>
          <p:spPr>
            <a:xfrm>
              <a:off x="1389988" y="2366441"/>
              <a:ext cx="8733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Pauschalisierung Startgelder/</a:t>
              </a:r>
            </a:p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Umlagen</a:t>
              </a:r>
            </a:p>
          </p:txBody>
        </p:sp>
      </p:grpSp>
      <p:grpSp>
        <p:nvGrpSpPr>
          <p:cNvPr id="225" name="Gruppieren 224">
            <a:extLst>
              <a:ext uri="{FF2B5EF4-FFF2-40B4-BE49-F238E27FC236}">
                <a16:creationId xmlns:a16="http://schemas.microsoft.com/office/drawing/2014/main" id="{BCFF47BA-D942-40B3-B05C-D5741E3A44FC}"/>
              </a:ext>
            </a:extLst>
          </p:cNvPr>
          <p:cNvGrpSpPr/>
          <p:nvPr/>
        </p:nvGrpSpPr>
        <p:grpSpPr>
          <a:xfrm>
            <a:off x="1093148" y="3865939"/>
            <a:ext cx="1453048" cy="879013"/>
            <a:chOff x="1093148" y="3865939"/>
            <a:chExt cx="1453048" cy="879013"/>
          </a:xfrm>
        </p:grpSpPr>
        <p:pic>
          <p:nvPicPr>
            <p:cNvPr id="69" name="Grafik 68">
              <a:extLst>
                <a:ext uri="{FF2B5EF4-FFF2-40B4-BE49-F238E27FC236}">
                  <a16:creationId xmlns:a16="http://schemas.microsoft.com/office/drawing/2014/main" id="{D29D02A5-47CD-4989-97FF-EE1224BA199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93148" y="3865939"/>
              <a:ext cx="1453048" cy="879013"/>
            </a:xfrm>
            <a:prstGeom prst="rect">
              <a:avLst/>
            </a:prstGeom>
          </p:spPr>
        </p:pic>
        <p:sp>
          <p:nvSpPr>
            <p:cNvPr id="152" name="Textfeld 151">
              <a:extLst>
                <a:ext uri="{FF2B5EF4-FFF2-40B4-BE49-F238E27FC236}">
                  <a16:creationId xmlns:a16="http://schemas.microsoft.com/office/drawing/2014/main" id="{A20EC274-9D8F-4BCA-849C-812641010D3D}"/>
                </a:ext>
              </a:extLst>
            </p:cNvPr>
            <p:cNvSpPr txBox="1"/>
            <p:nvPr/>
          </p:nvSpPr>
          <p:spPr>
            <a:xfrm>
              <a:off x="1409669" y="4105522"/>
              <a:ext cx="87331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Steigerung</a:t>
              </a:r>
            </a:p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der Pressearbeit</a:t>
              </a:r>
            </a:p>
          </p:txBody>
        </p:sp>
      </p:grpSp>
      <p:grpSp>
        <p:nvGrpSpPr>
          <p:cNvPr id="227" name="Gruppieren 226">
            <a:extLst>
              <a:ext uri="{FF2B5EF4-FFF2-40B4-BE49-F238E27FC236}">
                <a16:creationId xmlns:a16="http://schemas.microsoft.com/office/drawing/2014/main" id="{1CE9EA7A-FB4C-4156-828B-8B49F4BF44A2}"/>
              </a:ext>
            </a:extLst>
          </p:cNvPr>
          <p:cNvGrpSpPr/>
          <p:nvPr/>
        </p:nvGrpSpPr>
        <p:grpSpPr>
          <a:xfrm>
            <a:off x="2796060" y="3875987"/>
            <a:ext cx="1453048" cy="879013"/>
            <a:chOff x="2796060" y="3875987"/>
            <a:chExt cx="1453048" cy="879013"/>
          </a:xfrm>
        </p:grpSpPr>
        <p:pic>
          <p:nvPicPr>
            <p:cNvPr id="71" name="Grafik 70">
              <a:extLst>
                <a:ext uri="{FF2B5EF4-FFF2-40B4-BE49-F238E27FC236}">
                  <a16:creationId xmlns:a16="http://schemas.microsoft.com/office/drawing/2014/main" id="{D0CAE088-8580-456C-B088-C200E60C1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796060" y="3875987"/>
              <a:ext cx="1453048" cy="879013"/>
            </a:xfrm>
            <a:prstGeom prst="rect">
              <a:avLst/>
            </a:prstGeom>
          </p:spPr>
        </p:pic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509C9D68-7360-4417-A4A5-368D3665E866}"/>
                </a:ext>
              </a:extLst>
            </p:cNvPr>
            <p:cNvSpPr txBox="1"/>
            <p:nvPr/>
          </p:nvSpPr>
          <p:spPr>
            <a:xfrm>
              <a:off x="3053615" y="4114424"/>
              <a:ext cx="9569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„Karli-Köpfe“</a:t>
              </a: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Jahrbuch</a:t>
              </a:r>
            </a:p>
          </p:txBody>
        </p:sp>
      </p:grpSp>
      <p:grpSp>
        <p:nvGrpSpPr>
          <p:cNvPr id="226" name="Gruppieren 225">
            <a:extLst>
              <a:ext uri="{FF2B5EF4-FFF2-40B4-BE49-F238E27FC236}">
                <a16:creationId xmlns:a16="http://schemas.microsoft.com/office/drawing/2014/main" id="{B88115D8-F099-40A4-9754-BA7C7532A6F2}"/>
              </a:ext>
            </a:extLst>
          </p:cNvPr>
          <p:cNvGrpSpPr/>
          <p:nvPr/>
        </p:nvGrpSpPr>
        <p:grpSpPr>
          <a:xfrm>
            <a:off x="2238965" y="3570249"/>
            <a:ext cx="869540" cy="1480441"/>
            <a:chOff x="2238965" y="3570249"/>
            <a:chExt cx="869540" cy="1480441"/>
          </a:xfrm>
        </p:grpSpPr>
        <p:pic>
          <p:nvPicPr>
            <p:cNvPr id="70" name="Grafik 69">
              <a:extLst>
                <a:ext uri="{FF2B5EF4-FFF2-40B4-BE49-F238E27FC236}">
                  <a16:creationId xmlns:a16="http://schemas.microsoft.com/office/drawing/2014/main" id="{665F5C98-037B-4F61-9A73-E093A05AF6F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238965" y="3570249"/>
              <a:ext cx="869540" cy="1480441"/>
            </a:xfrm>
            <a:prstGeom prst="rect">
              <a:avLst/>
            </a:prstGeom>
          </p:spPr>
        </p:pic>
        <p:sp>
          <p:nvSpPr>
            <p:cNvPr id="154" name="Textfeld 153">
              <a:extLst>
                <a:ext uri="{FF2B5EF4-FFF2-40B4-BE49-F238E27FC236}">
                  <a16:creationId xmlns:a16="http://schemas.microsoft.com/office/drawing/2014/main" id="{F245A131-B000-4A10-A29C-59368D2E8523}"/>
                </a:ext>
              </a:extLst>
            </p:cNvPr>
            <p:cNvSpPr txBox="1"/>
            <p:nvPr/>
          </p:nvSpPr>
          <p:spPr>
            <a:xfrm>
              <a:off x="2282480" y="3974305"/>
              <a:ext cx="7759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Info-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Brief</a:t>
              </a:r>
            </a:p>
          </p:txBody>
        </p:sp>
      </p:grpSp>
      <p:grpSp>
        <p:nvGrpSpPr>
          <p:cNvPr id="228" name="Gruppieren 227">
            <a:extLst>
              <a:ext uri="{FF2B5EF4-FFF2-40B4-BE49-F238E27FC236}">
                <a16:creationId xmlns:a16="http://schemas.microsoft.com/office/drawing/2014/main" id="{FB396893-F5BA-415E-AF51-9BC207C2B3C1}"/>
              </a:ext>
            </a:extLst>
          </p:cNvPr>
          <p:cNvGrpSpPr/>
          <p:nvPr/>
        </p:nvGrpSpPr>
        <p:grpSpPr>
          <a:xfrm>
            <a:off x="3952773" y="3575273"/>
            <a:ext cx="876600" cy="1480441"/>
            <a:chOff x="3952773" y="3575273"/>
            <a:chExt cx="876600" cy="1480441"/>
          </a:xfrm>
        </p:grpSpPr>
        <p:pic>
          <p:nvPicPr>
            <p:cNvPr id="33" name="Grafik 32">
              <a:extLst>
                <a:ext uri="{FF2B5EF4-FFF2-40B4-BE49-F238E27FC236}">
                  <a16:creationId xmlns:a16="http://schemas.microsoft.com/office/drawing/2014/main" id="{DC528F29-8573-468B-9E31-0EC177C0C3B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52773" y="3575273"/>
              <a:ext cx="869540" cy="1480441"/>
            </a:xfrm>
            <a:prstGeom prst="rect">
              <a:avLst/>
            </a:prstGeom>
          </p:spPr>
        </p:pic>
        <p:sp>
          <p:nvSpPr>
            <p:cNvPr id="155" name="Textfeld 154">
              <a:extLst>
                <a:ext uri="{FF2B5EF4-FFF2-40B4-BE49-F238E27FC236}">
                  <a16:creationId xmlns:a16="http://schemas.microsoft.com/office/drawing/2014/main" id="{74304527-6EB1-4175-82A3-8897E5C2315C}"/>
                </a:ext>
              </a:extLst>
            </p:cNvPr>
            <p:cNvSpPr txBox="1"/>
            <p:nvPr/>
          </p:nvSpPr>
          <p:spPr>
            <a:xfrm>
              <a:off x="3956055" y="3993960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Vorstands-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fortbildung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230" name="Gruppieren 229">
            <a:extLst>
              <a:ext uri="{FF2B5EF4-FFF2-40B4-BE49-F238E27FC236}">
                <a16:creationId xmlns:a16="http://schemas.microsoft.com/office/drawing/2014/main" id="{31B27669-AFF5-4ED1-95E6-714668BFA7BF}"/>
              </a:ext>
            </a:extLst>
          </p:cNvPr>
          <p:cNvGrpSpPr/>
          <p:nvPr/>
        </p:nvGrpSpPr>
        <p:grpSpPr>
          <a:xfrm>
            <a:off x="1943454" y="4728529"/>
            <a:ext cx="1453048" cy="879013"/>
            <a:chOff x="1943454" y="4728529"/>
            <a:chExt cx="1453048" cy="879013"/>
          </a:xfrm>
        </p:grpSpPr>
        <p:pic>
          <p:nvPicPr>
            <p:cNvPr id="68" name="Grafik 67">
              <a:extLst>
                <a:ext uri="{FF2B5EF4-FFF2-40B4-BE49-F238E27FC236}">
                  <a16:creationId xmlns:a16="http://schemas.microsoft.com/office/drawing/2014/main" id="{D17D7CD9-4869-4CB4-AA19-89D89D798E6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943454" y="4728529"/>
              <a:ext cx="1453048" cy="879013"/>
            </a:xfrm>
            <a:prstGeom prst="rect">
              <a:avLst/>
            </a:prstGeom>
          </p:spPr>
        </p:pic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CCDD039F-2718-4575-BF53-BC01B699B108}"/>
                </a:ext>
              </a:extLst>
            </p:cNvPr>
            <p:cNvSpPr txBox="1"/>
            <p:nvPr/>
          </p:nvSpPr>
          <p:spPr>
            <a:xfrm>
              <a:off x="2248455" y="5028653"/>
              <a:ext cx="87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Facebook</a:t>
              </a:r>
            </a:p>
          </p:txBody>
        </p:sp>
      </p:grpSp>
      <p:grpSp>
        <p:nvGrpSpPr>
          <p:cNvPr id="231" name="Gruppieren 230">
            <a:extLst>
              <a:ext uri="{FF2B5EF4-FFF2-40B4-BE49-F238E27FC236}">
                <a16:creationId xmlns:a16="http://schemas.microsoft.com/office/drawing/2014/main" id="{A91692A0-18CA-4C9C-9481-5F7765D2285A}"/>
              </a:ext>
            </a:extLst>
          </p:cNvPr>
          <p:cNvGrpSpPr/>
          <p:nvPr/>
        </p:nvGrpSpPr>
        <p:grpSpPr>
          <a:xfrm>
            <a:off x="3095892" y="4435214"/>
            <a:ext cx="869540" cy="1480441"/>
            <a:chOff x="3095892" y="4435214"/>
            <a:chExt cx="869540" cy="1480441"/>
          </a:xfrm>
        </p:grpSpPr>
        <p:pic>
          <p:nvPicPr>
            <p:cNvPr id="66" name="Grafik 65">
              <a:extLst>
                <a:ext uri="{FF2B5EF4-FFF2-40B4-BE49-F238E27FC236}">
                  <a16:creationId xmlns:a16="http://schemas.microsoft.com/office/drawing/2014/main" id="{67323DF4-E807-49DC-9AA6-E0275DB7258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095892" y="4435214"/>
              <a:ext cx="869540" cy="1480441"/>
            </a:xfrm>
            <a:prstGeom prst="rect">
              <a:avLst/>
            </a:prstGeom>
          </p:spPr>
        </p:pic>
        <p:sp>
          <p:nvSpPr>
            <p:cNvPr id="167" name="Textfeld 166">
              <a:extLst>
                <a:ext uri="{FF2B5EF4-FFF2-40B4-BE49-F238E27FC236}">
                  <a16:creationId xmlns:a16="http://schemas.microsoft.com/office/drawing/2014/main" id="{B859DF48-3059-467A-B998-3810750172DF}"/>
                </a:ext>
              </a:extLst>
            </p:cNvPr>
            <p:cNvSpPr txBox="1"/>
            <p:nvPr/>
          </p:nvSpPr>
          <p:spPr>
            <a:xfrm>
              <a:off x="3121266" y="4840282"/>
              <a:ext cx="7759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WhatsApp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Infobrief</a:t>
              </a:r>
            </a:p>
          </p:txBody>
        </p:sp>
      </p:grpSp>
      <p:grpSp>
        <p:nvGrpSpPr>
          <p:cNvPr id="229" name="Gruppieren 228">
            <a:extLst>
              <a:ext uri="{FF2B5EF4-FFF2-40B4-BE49-F238E27FC236}">
                <a16:creationId xmlns:a16="http://schemas.microsoft.com/office/drawing/2014/main" id="{AFEA89C9-8B2E-4BC7-B540-F45D293F2B4A}"/>
              </a:ext>
            </a:extLst>
          </p:cNvPr>
          <p:cNvGrpSpPr/>
          <p:nvPr/>
        </p:nvGrpSpPr>
        <p:grpSpPr>
          <a:xfrm>
            <a:off x="1387114" y="4425188"/>
            <a:ext cx="869540" cy="1480441"/>
            <a:chOff x="1387114" y="4425188"/>
            <a:chExt cx="869540" cy="1480441"/>
          </a:xfrm>
        </p:grpSpPr>
        <p:pic>
          <p:nvPicPr>
            <p:cNvPr id="67" name="Grafik 66">
              <a:extLst>
                <a:ext uri="{FF2B5EF4-FFF2-40B4-BE49-F238E27FC236}">
                  <a16:creationId xmlns:a16="http://schemas.microsoft.com/office/drawing/2014/main" id="{5E72D8CF-A293-49B7-AD0D-33041658029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387114" y="4425188"/>
              <a:ext cx="869540" cy="1480441"/>
            </a:xfrm>
            <a:prstGeom prst="rect">
              <a:avLst/>
            </a:prstGeom>
          </p:spPr>
        </p:pic>
        <p:sp>
          <p:nvSpPr>
            <p:cNvPr id="168" name="Textfeld 167">
              <a:extLst>
                <a:ext uri="{FF2B5EF4-FFF2-40B4-BE49-F238E27FC236}">
                  <a16:creationId xmlns:a16="http://schemas.microsoft.com/office/drawing/2014/main" id="{6C575053-94D9-4B84-BE80-7561A6B2C8A8}"/>
                </a:ext>
              </a:extLst>
            </p:cNvPr>
            <p:cNvSpPr txBox="1"/>
            <p:nvPr/>
          </p:nvSpPr>
          <p:spPr>
            <a:xfrm>
              <a:off x="1433922" y="4846514"/>
              <a:ext cx="7759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Karli-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Kurier</a:t>
              </a:r>
            </a:p>
          </p:txBody>
        </p:sp>
      </p:grpSp>
      <p:grpSp>
        <p:nvGrpSpPr>
          <p:cNvPr id="232" name="Gruppieren 231">
            <a:extLst>
              <a:ext uri="{FF2B5EF4-FFF2-40B4-BE49-F238E27FC236}">
                <a16:creationId xmlns:a16="http://schemas.microsoft.com/office/drawing/2014/main" id="{83F6CBBB-87EC-4821-9214-A07BE321E977}"/>
              </a:ext>
            </a:extLst>
          </p:cNvPr>
          <p:cNvGrpSpPr/>
          <p:nvPr/>
        </p:nvGrpSpPr>
        <p:grpSpPr>
          <a:xfrm>
            <a:off x="3661019" y="4740913"/>
            <a:ext cx="1453048" cy="879013"/>
            <a:chOff x="3661019" y="4740913"/>
            <a:chExt cx="1453048" cy="879013"/>
          </a:xfrm>
        </p:grpSpPr>
        <p:pic>
          <p:nvPicPr>
            <p:cNvPr id="34" name="Grafik 33">
              <a:extLst>
                <a:ext uri="{FF2B5EF4-FFF2-40B4-BE49-F238E27FC236}">
                  <a16:creationId xmlns:a16="http://schemas.microsoft.com/office/drawing/2014/main" id="{29B33165-278D-4F7F-979B-A6EB386FCC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661019" y="4740913"/>
              <a:ext cx="1453048" cy="879013"/>
            </a:xfrm>
            <a:prstGeom prst="rect">
              <a:avLst/>
            </a:prstGeom>
          </p:spPr>
        </p:pic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8526566F-68E4-4ACC-A9B9-38E875A4BCAA}"/>
                </a:ext>
              </a:extLst>
            </p:cNvPr>
            <p:cNvSpPr txBox="1"/>
            <p:nvPr/>
          </p:nvSpPr>
          <p:spPr>
            <a:xfrm>
              <a:off x="3843338" y="4947166"/>
              <a:ext cx="10250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außersportliche</a:t>
              </a: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Angebote</a:t>
              </a:r>
            </a:p>
          </p:txBody>
        </p:sp>
      </p:grpSp>
      <p:grpSp>
        <p:nvGrpSpPr>
          <p:cNvPr id="200" name="Gruppieren 199">
            <a:extLst>
              <a:ext uri="{FF2B5EF4-FFF2-40B4-BE49-F238E27FC236}">
                <a16:creationId xmlns:a16="http://schemas.microsoft.com/office/drawing/2014/main" id="{1F434B73-FCEA-456C-B650-771FFCB22176}"/>
              </a:ext>
            </a:extLst>
          </p:cNvPr>
          <p:cNvGrpSpPr/>
          <p:nvPr/>
        </p:nvGrpSpPr>
        <p:grpSpPr>
          <a:xfrm>
            <a:off x="9933495" y="2706132"/>
            <a:ext cx="887654" cy="1480441"/>
            <a:chOff x="9933495" y="2706132"/>
            <a:chExt cx="887654" cy="1480441"/>
          </a:xfrm>
        </p:grpSpPr>
        <p:pic>
          <p:nvPicPr>
            <p:cNvPr id="46" name="Grafik 45">
              <a:extLst>
                <a:ext uri="{FF2B5EF4-FFF2-40B4-BE49-F238E27FC236}">
                  <a16:creationId xmlns:a16="http://schemas.microsoft.com/office/drawing/2014/main" id="{B89C9DF9-2E8D-4217-BAD2-EE2B9AF449C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933495" y="2706132"/>
              <a:ext cx="869540" cy="1480441"/>
            </a:xfrm>
            <a:prstGeom prst="rect">
              <a:avLst/>
            </a:prstGeom>
          </p:spPr>
        </p:pic>
        <p:sp>
          <p:nvSpPr>
            <p:cNvPr id="194" name="Textfeld 193">
              <a:extLst>
                <a:ext uri="{FF2B5EF4-FFF2-40B4-BE49-F238E27FC236}">
                  <a16:creationId xmlns:a16="http://schemas.microsoft.com/office/drawing/2014/main" id="{257C32BF-F408-4FE0-97A4-CDE180134E18}"/>
                </a:ext>
              </a:extLst>
            </p:cNvPr>
            <p:cNvSpPr txBox="1"/>
            <p:nvPr/>
          </p:nvSpPr>
          <p:spPr>
            <a:xfrm>
              <a:off x="9947831" y="3121696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Zukunfts-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offensive</a:t>
              </a:r>
            </a:p>
          </p:txBody>
        </p:sp>
      </p:grpSp>
      <p:grpSp>
        <p:nvGrpSpPr>
          <p:cNvPr id="209" name="Gruppieren 208">
            <a:extLst>
              <a:ext uri="{FF2B5EF4-FFF2-40B4-BE49-F238E27FC236}">
                <a16:creationId xmlns:a16="http://schemas.microsoft.com/office/drawing/2014/main" id="{BBD50A54-987B-48B7-B879-EFC268071B2D}"/>
              </a:ext>
            </a:extLst>
          </p:cNvPr>
          <p:cNvGrpSpPr/>
          <p:nvPr/>
        </p:nvGrpSpPr>
        <p:grpSpPr>
          <a:xfrm>
            <a:off x="7913251" y="3865805"/>
            <a:ext cx="1453048" cy="879013"/>
            <a:chOff x="7913251" y="3865805"/>
            <a:chExt cx="1453048" cy="879013"/>
          </a:xfrm>
        </p:grpSpPr>
        <p:pic>
          <p:nvPicPr>
            <p:cNvPr id="39" name="Grafik 38">
              <a:extLst>
                <a:ext uri="{FF2B5EF4-FFF2-40B4-BE49-F238E27FC236}">
                  <a16:creationId xmlns:a16="http://schemas.microsoft.com/office/drawing/2014/main" id="{CB6A5C25-D44E-48B4-AFD9-CE375F71E32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913251" y="3865805"/>
              <a:ext cx="1453048" cy="879013"/>
            </a:xfrm>
            <a:prstGeom prst="rect">
              <a:avLst/>
            </a:prstGeom>
          </p:spPr>
        </p:pic>
        <p:sp>
          <p:nvSpPr>
            <p:cNvPr id="195" name="Textfeld 194">
              <a:extLst>
                <a:ext uri="{FF2B5EF4-FFF2-40B4-BE49-F238E27FC236}">
                  <a16:creationId xmlns:a16="http://schemas.microsoft.com/office/drawing/2014/main" id="{236795F9-119C-4A86-9C8E-5ED1F6BFCEF9}"/>
                </a:ext>
              </a:extLst>
            </p:cNvPr>
            <p:cNvSpPr txBox="1"/>
            <p:nvPr/>
          </p:nvSpPr>
          <p:spPr>
            <a:xfrm>
              <a:off x="8248599" y="4160141"/>
              <a:ext cx="87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Kaminabende</a:t>
              </a:r>
            </a:p>
          </p:txBody>
        </p:sp>
      </p:grpSp>
      <p:grpSp>
        <p:nvGrpSpPr>
          <p:cNvPr id="210" name="Gruppieren 209">
            <a:extLst>
              <a:ext uri="{FF2B5EF4-FFF2-40B4-BE49-F238E27FC236}">
                <a16:creationId xmlns:a16="http://schemas.microsoft.com/office/drawing/2014/main" id="{994ED362-29FC-4A3D-B63A-EB72700DEEE7}"/>
              </a:ext>
            </a:extLst>
          </p:cNvPr>
          <p:cNvGrpSpPr/>
          <p:nvPr/>
        </p:nvGrpSpPr>
        <p:grpSpPr>
          <a:xfrm>
            <a:off x="7355952" y="3567008"/>
            <a:ext cx="899492" cy="1480441"/>
            <a:chOff x="7355952" y="3567008"/>
            <a:chExt cx="899492" cy="1480441"/>
          </a:xfrm>
        </p:grpSpPr>
        <p:pic>
          <p:nvPicPr>
            <p:cNvPr id="21" name="Grafik 20">
              <a:extLst>
                <a:ext uri="{FF2B5EF4-FFF2-40B4-BE49-F238E27FC236}">
                  <a16:creationId xmlns:a16="http://schemas.microsoft.com/office/drawing/2014/main" id="{1532BE2C-E78C-49B3-A1FB-2CAB87C0E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355952" y="3567008"/>
              <a:ext cx="869540" cy="1480441"/>
            </a:xfrm>
            <a:prstGeom prst="rect">
              <a:avLst/>
            </a:prstGeom>
          </p:spPr>
        </p:pic>
        <p:sp>
          <p:nvSpPr>
            <p:cNvPr id="196" name="Textfeld 195">
              <a:extLst>
                <a:ext uri="{FF2B5EF4-FFF2-40B4-BE49-F238E27FC236}">
                  <a16:creationId xmlns:a16="http://schemas.microsoft.com/office/drawing/2014/main" id="{CD27F44E-62CE-463B-A5D7-D33A71671B36}"/>
                </a:ext>
              </a:extLst>
            </p:cNvPr>
            <p:cNvSpPr txBox="1"/>
            <p:nvPr/>
          </p:nvSpPr>
          <p:spPr>
            <a:xfrm>
              <a:off x="7382126" y="3983557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Geschäfts-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bericht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208" name="Gruppieren 207">
            <a:extLst>
              <a:ext uri="{FF2B5EF4-FFF2-40B4-BE49-F238E27FC236}">
                <a16:creationId xmlns:a16="http://schemas.microsoft.com/office/drawing/2014/main" id="{99895282-F93C-4A4B-B81F-77BB072605AF}"/>
              </a:ext>
            </a:extLst>
          </p:cNvPr>
          <p:cNvGrpSpPr/>
          <p:nvPr/>
        </p:nvGrpSpPr>
        <p:grpSpPr>
          <a:xfrm>
            <a:off x="9068849" y="3565091"/>
            <a:ext cx="869540" cy="1480441"/>
            <a:chOff x="9068849" y="3565091"/>
            <a:chExt cx="869540" cy="1480441"/>
          </a:xfrm>
        </p:grpSpPr>
        <p:pic>
          <p:nvPicPr>
            <p:cNvPr id="40" name="Grafik 39">
              <a:extLst>
                <a:ext uri="{FF2B5EF4-FFF2-40B4-BE49-F238E27FC236}">
                  <a16:creationId xmlns:a16="http://schemas.microsoft.com/office/drawing/2014/main" id="{249ADD6B-AA4A-48B1-AF32-38690CD03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68849" y="3565091"/>
              <a:ext cx="869540" cy="1480441"/>
            </a:xfrm>
            <a:prstGeom prst="rect">
              <a:avLst/>
            </a:prstGeom>
          </p:spPr>
        </p:pic>
        <p:sp>
          <p:nvSpPr>
            <p:cNvPr id="197" name="Textfeld 196">
              <a:extLst>
                <a:ext uri="{FF2B5EF4-FFF2-40B4-BE49-F238E27FC236}">
                  <a16:creationId xmlns:a16="http://schemas.microsoft.com/office/drawing/2014/main" id="{70346DDF-2263-4E51-87BD-40846D552BCA}"/>
                </a:ext>
              </a:extLst>
            </p:cNvPr>
            <p:cNvSpPr txBox="1"/>
            <p:nvPr/>
          </p:nvSpPr>
          <p:spPr>
            <a:xfrm>
              <a:off x="9111081" y="3984149"/>
              <a:ext cx="78281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Kreissport-</a:t>
              </a:r>
            </a:p>
            <a:p>
              <a:pPr algn="ctr"/>
              <a:endParaRPr lang="de-DE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Entwicklungs-sitzung</a:t>
              </a:r>
            </a:p>
          </p:txBody>
        </p:sp>
      </p:grpSp>
      <p:grpSp>
        <p:nvGrpSpPr>
          <p:cNvPr id="245" name="Gruppieren 244">
            <a:extLst>
              <a:ext uri="{FF2B5EF4-FFF2-40B4-BE49-F238E27FC236}">
                <a16:creationId xmlns:a16="http://schemas.microsoft.com/office/drawing/2014/main" id="{3EF3EE1B-4854-4375-AE7B-8B3A8B25296F}"/>
              </a:ext>
            </a:extLst>
          </p:cNvPr>
          <p:cNvGrpSpPr/>
          <p:nvPr/>
        </p:nvGrpSpPr>
        <p:grpSpPr>
          <a:xfrm>
            <a:off x="8770860" y="4731075"/>
            <a:ext cx="1453048" cy="879013"/>
            <a:chOff x="8770860" y="4731075"/>
            <a:chExt cx="1453048" cy="879013"/>
          </a:xfrm>
        </p:grpSpPr>
        <p:pic>
          <p:nvPicPr>
            <p:cNvPr id="55" name="Grafik 54">
              <a:extLst>
                <a:ext uri="{FF2B5EF4-FFF2-40B4-BE49-F238E27FC236}">
                  <a16:creationId xmlns:a16="http://schemas.microsoft.com/office/drawing/2014/main" id="{D1431C69-E671-41B8-A3EA-D7BFB2A0A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770860" y="4731075"/>
              <a:ext cx="1453048" cy="879013"/>
            </a:xfrm>
            <a:prstGeom prst="rect">
              <a:avLst/>
            </a:prstGeom>
          </p:spPr>
        </p:pic>
        <p:sp>
          <p:nvSpPr>
            <p:cNvPr id="201" name="Textfeld 200">
              <a:extLst>
                <a:ext uri="{FF2B5EF4-FFF2-40B4-BE49-F238E27FC236}">
                  <a16:creationId xmlns:a16="http://schemas.microsoft.com/office/drawing/2014/main" id="{A23370D7-317B-4ABA-A7E0-9A4185F33586}"/>
                </a:ext>
              </a:extLst>
            </p:cNvPr>
            <p:cNvSpPr txBox="1"/>
            <p:nvPr/>
          </p:nvSpPr>
          <p:spPr>
            <a:xfrm>
              <a:off x="9084818" y="5020928"/>
              <a:ext cx="87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Statistik</a:t>
              </a:r>
            </a:p>
          </p:txBody>
        </p:sp>
      </p:grpSp>
      <p:grpSp>
        <p:nvGrpSpPr>
          <p:cNvPr id="244" name="Gruppieren 243">
            <a:extLst>
              <a:ext uri="{FF2B5EF4-FFF2-40B4-BE49-F238E27FC236}">
                <a16:creationId xmlns:a16="http://schemas.microsoft.com/office/drawing/2014/main" id="{0617D17B-67F7-4A98-B331-40B4DFC47D5F}"/>
              </a:ext>
            </a:extLst>
          </p:cNvPr>
          <p:cNvGrpSpPr/>
          <p:nvPr/>
        </p:nvGrpSpPr>
        <p:grpSpPr>
          <a:xfrm>
            <a:off x="8218345" y="4429460"/>
            <a:ext cx="873318" cy="1480441"/>
            <a:chOff x="8218345" y="4429460"/>
            <a:chExt cx="873318" cy="1480441"/>
          </a:xfrm>
        </p:grpSpPr>
        <p:pic>
          <p:nvPicPr>
            <p:cNvPr id="38" name="Grafik 37">
              <a:extLst>
                <a:ext uri="{FF2B5EF4-FFF2-40B4-BE49-F238E27FC236}">
                  <a16:creationId xmlns:a16="http://schemas.microsoft.com/office/drawing/2014/main" id="{239863F8-E64E-4341-B75E-2E5C61CFF1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220782" y="4429460"/>
              <a:ext cx="869540" cy="1480441"/>
            </a:xfrm>
            <a:prstGeom prst="rect">
              <a:avLst/>
            </a:prstGeom>
          </p:spPr>
        </p:pic>
        <p:sp>
          <p:nvSpPr>
            <p:cNvPr id="202" name="Textfeld 201">
              <a:extLst>
                <a:ext uri="{FF2B5EF4-FFF2-40B4-BE49-F238E27FC236}">
                  <a16:creationId xmlns:a16="http://schemas.microsoft.com/office/drawing/2014/main" id="{BA26D89D-0239-4B5D-92DD-D7025E23088C}"/>
                </a:ext>
              </a:extLst>
            </p:cNvPr>
            <p:cNvSpPr txBox="1"/>
            <p:nvPr/>
          </p:nvSpPr>
          <p:spPr>
            <a:xfrm>
              <a:off x="8218345" y="4844344"/>
              <a:ext cx="87331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9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Hobbygruppen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9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ausweiten</a:t>
              </a:r>
            </a:p>
          </p:txBody>
        </p:sp>
      </p:grpSp>
      <p:grpSp>
        <p:nvGrpSpPr>
          <p:cNvPr id="246" name="Gruppieren 245">
            <a:extLst>
              <a:ext uri="{FF2B5EF4-FFF2-40B4-BE49-F238E27FC236}">
                <a16:creationId xmlns:a16="http://schemas.microsoft.com/office/drawing/2014/main" id="{1CC5649A-CBAE-48A2-81DB-2F7EA1635EEE}"/>
              </a:ext>
            </a:extLst>
          </p:cNvPr>
          <p:cNvGrpSpPr/>
          <p:nvPr/>
        </p:nvGrpSpPr>
        <p:grpSpPr>
          <a:xfrm>
            <a:off x="9927733" y="4422312"/>
            <a:ext cx="869540" cy="1480441"/>
            <a:chOff x="9927733" y="4422312"/>
            <a:chExt cx="869540" cy="1480441"/>
          </a:xfrm>
        </p:grpSpPr>
        <p:pic>
          <p:nvPicPr>
            <p:cNvPr id="56" name="Grafik 55">
              <a:extLst>
                <a:ext uri="{FF2B5EF4-FFF2-40B4-BE49-F238E27FC236}">
                  <a16:creationId xmlns:a16="http://schemas.microsoft.com/office/drawing/2014/main" id="{0A2876E5-BB19-4808-9564-0F6A4750F12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927733" y="4422312"/>
              <a:ext cx="869540" cy="1480441"/>
            </a:xfrm>
            <a:prstGeom prst="rect">
              <a:avLst/>
            </a:prstGeom>
          </p:spPr>
        </p:pic>
        <p:sp>
          <p:nvSpPr>
            <p:cNvPr id="203" name="Textfeld 202">
              <a:extLst>
                <a:ext uri="{FF2B5EF4-FFF2-40B4-BE49-F238E27FC236}">
                  <a16:creationId xmlns:a16="http://schemas.microsoft.com/office/drawing/2014/main" id="{E64D7AF5-4258-4645-9EC5-CE36F7DA5458}"/>
                </a:ext>
              </a:extLst>
            </p:cNvPr>
            <p:cNvSpPr txBox="1"/>
            <p:nvPr/>
          </p:nvSpPr>
          <p:spPr>
            <a:xfrm>
              <a:off x="9947300" y="4844936"/>
              <a:ext cx="782811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9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Stimmungs-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9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index</a:t>
              </a:r>
              <a:endParaRPr lang="de-DE" sz="9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234" name="Gruppieren 233">
            <a:extLst>
              <a:ext uri="{FF2B5EF4-FFF2-40B4-BE49-F238E27FC236}">
                <a16:creationId xmlns:a16="http://schemas.microsoft.com/office/drawing/2014/main" id="{16AE1D3B-5E02-4D91-AAA1-BEF94088DD5D}"/>
              </a:ext>
            </a:extLst>
          </p:cNvPr>
          <p:cNvGrpSpPr/>
          <p:nvPr/>
        </p:nvGrpSpPr>
        <p:grpSpPr>
          <a:xfrm>
            <a:off x="5356625" y="4735360"/>
            <a:ext cx="1453048" cy="879013"/>
            <a:chOff x="5356625" y="4735360"/>
            <a:chExt cx="1453048" cy="879013"/>
          </a:xfrm>
        </p:grpSpPr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2DFE2145-A2E9-4996-BCA2-9157B0E9FE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356625" y="4735360"/>
              <a:ext cx="1453048" cy="879013"/>
            </a:xfrm>
            <a:prstGeom prst="rect">
              <a:avLst/>
            </a:prstGeom>
          </p:spPr>
        </p:pic>
        <p:sp>
          <p:nvSpPr>
            <p:cNvPr id="204" name="Textfeld 203">
              <a:extLst>
                <a:ext uri="{FF2B5EF4-FFF2-40B4-BE49-F238E27FC236}">
                  <a16:creationId xmlns:a16="http://schemas.microsoft.com/office/drawing/2014/main" id="{08A95E46-CF0B-4E72-B84C-E34A8004B972}"/>
                </a:ext>
              </a:extLst>
            </p:cNvPr>
            <p:cNvSpPr txBox="1"/>
            <p:nvPr/>
          </p:nvSpPr>
          <p:spPr>
            <a:xfrm>
              <a:off x="5673546" y="5020928"/>
              <a:ext cx="87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Wiki</a:t>
              </a:r>
            </a:p>
          </p:txBody>
        </p:sp>
      </p:grpSp>
      <p:grpSp>
        <p:nvGrpSpPr>
          <p:cNvPr id="233" name="Gruppieren 232">
            <a:extLst>
              <a:ext uri="{FF2B5EF4-FFF2-40B4-BE49-F238E27FC236}">
                <a16:creationId xmlns:a16="http://schemas.microsoft.com/office/drawing/2014/main" id="{D35ED855-DC48-4006-AFA3-E65B053690EF}"/>
              </a:ext>
            </a:extLst>
          </p:cNvPr>
          <p:cNvGrpSpPr/>
          <p:nvPr/>
        </p:nvGrpSpPr>
        <p:grpSpPr>
          <a:xfrm>
            <a:off x="4807073" y="4434646"/>
            <a:ext cx="873318" cy="1480441"/>
            <a:chOff x="4807073" y="4434646"/>
            <a:chExt cx="873318" cy="1480441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F9963604-32DE-4A68-AB66-D371C5B87F3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808270" y="4434646"/>
              <a:ext cx="869540" cy="1480441"/>
            </a:xfrm>
            <a:prstGeom prst="rect">
              <a:avLst/>
            </a:prstGeom>
          </p:spPr>
        </p:pic>
        <p:sp>
          <p:nvSpPr>
            <p:cNvPr id="205" name="Textfeld 204">
              <a:extLst>
                <a:ext uri="{FF2B5EF4-FFF2-40B4-BE49-F238E27FC236}">
                  <a16:creationId xmlns:a16="http://schemas.microsoft.com/office/drawing/2014/main" id="{64EE45F3-E9A2-4FF5-AF85-D250E8ED1589}"/>
                </a:ext>
              </a:extLst>
            </p:cNvPr>
            <p:cNvSpPr txBox="1"/>
            <p:nvPr/>
          </p:nvSpPr>
          <p:spPr>
            <a:xfrm>
              <a:off x="4807073" y="4844344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Vorstands-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workshop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235" name="Gruppieren 234">
            <a:extLst>
              <a:ext uri="{FF2B5EF4-FFF2-40B4-BE49-F238E27FC236}">
                <a16:creationId xmlns:a16="http://schemas.microsoft.com/office/drawing/2014/main" id="{D919A2E1-1D78-4C8D-8A57-B2BBF8E58CC7}"/>
              </a:ext>
            </a:extLst>
          </p:cNvPr>
          <p:cNvGrpSpPr/>
          <p:nvPr/>
        </p:nvGrpSpPr>
        <p:grpSpPr>
          <a:xfrm>
            <a:off x="6512627" y="4426626"/>
            <a:ext cx="869540" cy="1480441"/>
            <a:chOff x="6512627" y="4426626"/>
            <a:chExt cx="869540" cy="1480441"/>
          </a:xfrm>
        </p:grpSpPr>
        <p:pic>
          <p:nvPicPr>
            <p:cNvPr id="23" name="Grafik 22">
              <a:extLst>
                <a:ext uri="{FF2B5EF4-FFF2-40B4-BE49-F238E27FC236}">
                  <a16:creationId xmlns:a16="http://schemas.microsoft.com/office/drawing/2014/main" id="{CFE37807-85FB-48A6-A73A-BFF73F1D6DD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512627" y="4426626"/>
              <a:ext cx="869540" cy="1480441"/>
            </a:xfrm>
            <a:prstGeom prst="rect">
              <a:avLst/>
            </a:prstGeom>
          </p:spPr>
        </p:pic>
        <p:sp>
          <p:nvSpPr>
            <p:cNvPr id="206" name="Textfeld 205">
              <a:extLst>
                <a:ext uri="{FF2B5EF4-FFF2-40B4-BE49-F238E27FC236}">
                  <a16:creationId xmlns:a16="http://schemas.microsoft.com/office/drawing/2014/main" id="{ECA66FA2-0150-4D7B-8DBB-6C8BF3F2EE91}"/>
                </a:ext>
              </a:extLst>
            </p:cNvPr>
            <p:cNvSpPr txBox="1"/>
            <p:nvPr/>
          </p:nvSpPr>
          <p:spPr>
            <a:xfrm>
              <a:off x="6536028" y="4844936"/>
              <a:ext cx="7828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Aufgaben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Kataloge</a:t>
              </a:r>
            </a:p>
          </p:txBody>
        </p:sp>
      </p:grpSp>
      <p:grpSp>
        <p:nvGrpSpPr>
          <p:cNvPr id="243" name="Gruppieren 242">
            <a:extLst>
              <a:ext uri="{FF2B5EF4-FFF2-40B4-BE49-F238E27FC236}">
                <a16:creationId xmlns:a16="http://schemas.microsoft.com/office/drawing/2014/main" id="{07E97218-5731-483E-AAE6-D2A31BB600E0}"/>
              </a:ext>
            </a:extLst>
          </p:cNvPr>
          <p:cNvGrpSpPr/>
          <p:nvPr/>
        </p:nvGrpSpPr>
        <p:grpSpPr>
          <a:xfrm>
            <a:off x="7068967" y="4732802"/>
            <a:ext cx="1453048" cy="879013"/>
            <a:chOff x="7068967" y="4732802"/>
            <a:chExt cx="1453048" cy="879013"/>
          </a:xfrm>
        </p:grpSpPr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6E36983-2A10-4DB5-9669-FFA2E1DEF62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068967" y="4732802"/>
              <a:ext cx="1453048" cy="879013"/>
            </a:xfrm>
            <a:prstGeom prst="rect">
              <a:avLst/>
            </a:prstGeom>
          </p:spPr>
        </p:pic>
        <p:sp>
          <p:nvSpPr>
            <p:cNvPr id="207" name="Textfeld 206">
              <a:extLst>
                <a:ext uri="{FF2B5EF4-FFF2-40B4-BE49-F238E27FC236}">
                  <a16:creationId xmlns:a16="http://schemas.microsoft.com/office/drawing/2014/main" id="{EF5A4FE0-0DA8-4CEB-8345-B86059F573AA}"/>
                </a:ext>
              </a:extLst>
            </p:cNvPr>
            <p:cNvSpPr txBox="1"/>
            <p:nvPr/>
          </p:nvSpPr>
          <p:spPr>
            <a:xfrm>
              <a:off x="7377831" y="5026954"/>
              <a:ext cx="87331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9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Vorstandsbrief</a:t>
              </a:r>
            </a:p>
          </p:txBody>
        </p:sp>
      </p:grpSp>
      <p:grpSp>
        <p:nvGrpSpPr>
          <p:cNvPr id="242" name="Gruppieren 241">
            <a:extLst>
              <a:ext uri="{FF2B5EF4-FFF2-40B4-BE49-F238E27FC236}">
                <a16:creationId xmlns:a16="http://schemas.microsoft.com/office/drawing/2014/main" id="{A74CFF98-5C9D-4DB1-A306-D06C4A0FB75D}"/>
              </a:ext>
            </a:extLst>
          </p:cNvPr>
          <p:cNvGrpSpPr/>
          <p:nvPr/>
        </p:nvGrpSpPr>
        <p:grpSpPr>
          <a:xfrm>
            <a:off x="1092871" y="5590073"/>
            <a:ext cx="1453048" cy="879013"/>
            <a:chOff x="1092871" y="5590073"/>
            <a:chExt cx="1453048" cy="879013"/>
          </a:xfrm>
        </p:grpSpPr>
        <p:pic>
          <p:nvPicPr>
            <p:cNvPr id="65" name="Grafik 64">
              <a:extLst>
                <a:ext uri="{FF2B5EF4-FFF2-40B4-BE49-F238E27FC236}">
                  <a16:creationId xmlns:a16="http://schemas.microsoft.com/office/drawing/2014/main" id="{A3FCFF6B-2890-4537-8CCC-ED9A755B89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92871" y="5590073"/>
              <a:ext cx="1453048" cy="879013"/>
            </a:xfrm>
            <a:prstGeom prst="rect">
              <a:avLst/>
            </a:prstGeom>
          </p:spPr>
        </p:pic>
        <p:sp>
          <p:nvSpPr>
            <p:cNvPr id="211" name="Textfeld 210">
              <a:extLst>
                <a:ext uri="{FF2B5EF4-FFF2-40B4-BE49-F238E27FC236}">
                  <a16:creationId xmlns:a16="http://schemas.microsoft.com/office/drawing/2014/main" id="{8B8D94CA-7143-4A62-8FFA-274BFA59A9AF}"/>
                </a:ext>
              </a:extLst>
            </p:cNvPr>
            <p:cNvSpPr txBox="1"/>
            <p:nvPr/>
          </p:nvSpPr>
          <p:spPr>
            <a:xfrm>
              <a:off x="1373634" y="5899941"/>
              <a:ext cx="87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Wir-Gefühl</a:t>
              </a:r>
            </a:p>
          </p:txBody>
        </p:sp>
      </p:grpSp>
      <p:grpSp>
        <p:nvGrpSpPr>
          <p:cNvPr id="241" name="Gruppieren 240">
            <a:extLst>
              <a:ext uri="{FF2B5EF4-FFF2-40B4-BE49-F238E27FC236}">
                <a16:creationId xmlns:a16="http://schemas.microsoft.com/office/drawing/2014/main" id="{94A4BFF4-DB60-461E-8D75-C2490FB1B4EE}"/>
              </a:ext>
            </a:extLst>
          </p:cNvPr>
          <p:cNvGrpSpPr/>
          <p:nvPr/>
        </p:nvGrpSpPr>
        <p:grpSpPr>
          <a:xfrm>
            <a:off x="2239214" y="5286721"/>
            <a:ext cx="869540" cy="1480441"/>
            <a:chOff x="2239214" y="5286721"/>
            <a:chExt cx="869540" cy="1480441"/>
          </a:xfrm>
        </p:grpSpPr>
        <p:pic>
          <p:nvPicPr>
            <p:cNvPr id="63" name="Grafik 62">
              <a:extLst>
                <a:ext uri="{FF2B5EF4-FFF2-40B4-BE49-F238E27FC236}">
                  <a16:creationId xmlns:a16="http://schemas.microsoft.com/office/drawing/2014/main" id="{F8DBAF07-F346-4806-BEEA-7417A4728CC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239214" y="5286721"/>
              <a:ext cx="869540" cy="1480441"/>
            </a:xfrm>
            <a:prstGeom prst="rect">
              <a:avLst/>
            </a:prstGeom>
          </p:spPr>
        </p:pic>
        <p:sp>
          <p:nvSpPr>
            <p:cNvPr id="212" name="Textfeld 211">
              <a:extLst>
                <a:ext uri="{FF2B5EF4-FFF2-40B4-BE49-F238E27FC236}">
                  <a16:creationId xmlns:a16="http://schemas.microsoft.com/office/drawing/2014/main" id="{60611FBC-4391-431D-A1CD-38ED66B53B7C}"/>
                </a:ext>
              </a:extLst>
            </p:cNvPr>
            <p:cNvSpPr txBox="1"/>
            <p:nvPr/>
          </p:nvSpPr>
          <p:spPr>
            <a:xfrm>
              <a:off x="2289307" y="5711570"/>
              <a:ext cx="7759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Bändchen-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Turnier</a:t>
              </a:r>
            </a:p>
          </p:txBody>
        </p:sp>
      </p:grpSp>
      <p:grpSp>
        <p:nvGrpSpPr>
          <p:cNvPr id="240" name="Gruppieren 239">
            <a:extLst>
              <a:ext uri="{FF2B5EF4-FFF2-40B4-BE49-F238E27FC236}">
                <a16:creationId xmlns:a16="http://schemas.microsoft.com/office/drawing/2014/main" id="{87931881-1566-4BF0-90FB-1239D0DF8E51}"/>
              </a:ext>
            </a:extLst>
          </p:cNvPr>
          <p:cNvGrpSpPr/>
          <p:nvPr/>
        </p:nvGrpSpPr>
        <p:grpSpPr>
          <a:xfrm>
            <a:off x="2800324" y="5594824"/>
            <a:ext cx="1453048" cy="879013"/>
            <a:chOff x="2800324" y="5594824"/>
            <a:chExt cx="1453048" cy="879013"/>
          </a:xfrm>
        </p:grpSpPr>
        <p:pic>
          <p:nvPicPr>
            <p:cNvPr id="64" name="Grafik 63">
              <a:extLst>
                <a:ext uri="{FF2B5EF4-FFF2-40B4-BE49-F238E27FC236}">
                  <a16:creationId xmlns:a16="http://schemas.microsoft.com/office/drawing/2014/main" id="{C3E67136-EE2B-4187-B3DB-8C78B772556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800324" y="5594824"/>
              <a:ext cx="1453048" cy="879013"/>
            </a:xfrm>
            <a:prstGeom prst="rect">
              <a:avLst/>
            </a:prstGeom>
          </p:spPr>
        </p:pic>
        <p:sp>
          <p:nvSpPr>
            <p:cNvPr id="213" name="Textfeld 212">
              <a:extLst>
                <a:ext uri="{FF2B5EF4-FFF2-40B4-BE49-F238E27FC236}">
                  <a16:creationId xmlns:a16="http://schemas.microsoft.com/office/drawing/2014/main" id="{FFCE0EE7-BA5F-43CF-946E-C53AA4E1C263}"/>
                </a:ext>
              </a:extLst>
            </p:cNvPr>
            <p:cNvSpPr txBox="1"/>
            <p:nvPr/>
          </p:nvSpPr>
          <p:spPr>
            <a:xfrm>
              <a:off x="3030432" y="5880366"/>
              <a:ext cx="10250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Jahresehrungen</a:t>
              </a:r>
            </a:p>
          </p:txBody>
        </p:sp>
      </p:grpSp>
      <p:grpSp>
        <p:nvGrpSpPr>
          <p:cNvPr id="238" name="Gruppieren 237">
            <a:extLst>
              <a:ext uri="{FF2B5EF4-FFF2-40B4-BE49-F238E27FC236}">
                <a16:creationId xmlns:a16="http://schemas.microsoft.com/office/drawing/2014/main" id="{359393B0-FC3F-4C16-9931-73EA5F053C0F}"/>
              </a:ext>
            </a:extLst>
          </p:cNvPr>
          <p:cNvGrpSpPr/>
          <p:nvPr/>
        </p:nvGrpSpPr>
        <p:grpSpPr>
          <a:xfrm>
            <a:off x="4513101" y="5598372"/>
            <a:ext cx="1453048" cy="879013"/>
            <a:chOff x="4513101" y="5598372"/>
            <a:chExt cx="1453048" cy="879013"/>
          </a:xfrm>
        </p:grpSpPr>
        <p:pic>
          <p:nvPicPr>
            <p:cNvPr id="36" name="Grafik 35">
              <a:extLst>
                <a:ext uri="{FF2B5EF4-FFF2-40B4-BE49-F238E27FC236}">
                  <a16:creationId xmlns:a16="http://schemas.microsoft.com/office/drawing/2014/main" id="{AE9D061B-2F1B-4773-A4F3-1EB4FE028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513101" y="5598372"/>
              <a:ext cx="1453048" cy="879013"/>
            </a:xfrm>
            <a:prstGeom prst="rect">
              <a:avLst/>
            </a:prstGeom>
          </p:spPr>
        </p:pic>
        <p:sp>
          <p:nvSpPr>
            <p:cNvPr id="214" name="Textfeld 213">
              <a:extLst>
                <a:ext uri="{FF2B5EF4-FFF2-40B4-BE49-F238E27FC236}">
                  <a16:creationId xmlns:a16="http://schemas.microsoft.com/office/drawing/2014/main" id="{1B45966F-8756-45A6-BC15-3F0992F136CA}"/>
                </a:ext>
              </a:extLst>
            </p:cNvPr>
            <p:cNvSpPr txBox="1"/>
            <p:nvPr/>
          </p:nvSpPr>
          <p:spPr>
            <a:xfrm>
              <a:off x="4747821" y="5867730"/>
              <a:ext cx="96866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Erhöhung des Einschaltungsgrad</a:t>
              </a:r>
            </a:p>
          </p:txBody>
        </p:sp>
      </p:grpSp>
      <p:grpSp>
        <p:nvGrpSpPr>
          <p:cNvPr id="239" name="Gruppieren 238">
            <a:extLst>
              <a:ext uri="{FF2B5EF4-FFF2-40B4-BE49-F238E27FC236}">
                <a16:creationId xmlns:a16="http://schemas.microsoft.com/office/drawing/2014/main" id="{05C7A0F8-B346-46D1-AF73-2A280DB5C015}"/>
              </a:ext>
            </a:extLst>
          </p:cNvPr>
          <p:cNvGrpSpPr/>
          <p:nvPr/>
        </p:nvGrpSpPr>
        <p:grpSpPr>
          <a:xfrm>
            <a:off x="3932252" y="5296735"/>
            <a:ext cx="890050" cy="1480441"/>
            <a:chOff x="3932252" y="5296735"/>
            <a:chExt cx="890050" cy="1480441"/>
          </a:xfrm>
        </p:grpSpPr>
        <p:pic>
          <p:nvPicPr>
            <p:cNvPr id="35" name="Grafik 34">
              <a:extLst>
                <a:ext uri="{FF2B5EF4-FFF2-40B4-BE49-F238E27FC236}">
                  <a16:creationId xmlns:a16="http://schemas.microsoft.com/office/drawing/2014/main" id="{A62801F1-7528-4318-B75C-3CC42928E9A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952762" y="5296735"/>
              <a:ext cx="869540" cy="1480441"/>
            </a:xfrm>
            <a:prstGeom prst="rect">
              <a:avLst/>
            </a:prstGeom>
          </p:spPr>
        </p:pic>
        <p:sp>
          <p:nvSpPr>
            <p:cNvPr id="215" name="Textfeld 214">
              <a:extLst>
                <a:ext uri="{FF2B5EF4-FFF2-40B4-BE49-F238E27FC236}">
                  <a16:creationId xmlns:a16="http://schemas.microsoft.com/office/drawing/2014/main" id="{27AD462B-84D4-4393-A1ED-A1BE71A7790E}"/>
                </a:ext>
              </a:extLst>
            </p:cNvPr>
            <p:cNvSpPr txBox="1"/>
            <p:nvPr/>
          </p:nvSpPr>
          <p:spPr>
            <a:xfrm>
              <a:off x="3932252" y="5715632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Chronik-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dateien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237" name="Gruppieren 236">
            <a:extLst>
              <a:ext uri="{FF2B5EF4-FFF2-40B4-BE49-F238E27FC236}">
                <a16:creationId xmlns:a16="http://schemas.microsoft.com/office/drawing/2014/main" id="{75611EC2-2C14-40CB-BA70-BC4115A02B85}"/>
              </a:ext>
            </a:extLst>
          </p:cNvPr>
          <p:cNvGrpSpPr/>
          <p:nvPr/>
        </p:nvGrpSpPr>
        <p:grpSpPr>
          <a:xfrm>
            <a:off x="5661451" y="5299864"/>
            <a:ext cx="869540" cy="1480441"/>
            <a:chOff x="5661451" y="5299864"/>
            <a:chExt cx="869540" cy="1480441"/>
          </a:xfrm>
        </p:grpSpPr>
        <p:pic>
          <p:nvPicPr>
            <p:cNvPr id="62" name="Grafik 61">
              <a:extLst>
                <a:ext uri="{FF2B5EF4-FFF2-40B4-BE49-F238E27FC236}">
                  <a16:creationId xmlns:a16="http://schemas.microsoft.com/office/drawing/2014/main" id="{497E0F3F-B7DF-453E-9E83-F0FB748998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661451" y="5299864"/>
              <a:ext cx="869540" cy="1480441"/>
            </a:xfrm>
            <a:prstGeom prst="rect">
              <a:avLst/>
            </a:prstGeom>
          </p:spPr>
        </p:pic>
        <p:sp>
          <p:nvSpPr>
            <p:cNvPr id="216" name="Textfeld 215">
              <a:extLst>
                <a:ext uri="{FF2B5EF4-FFF2-40B4-BE49-F238E27FC236}">
                  <a16:creationId xmlns:a16="http://schemas.microsoft.com/office/drawing/2014/main" id="{4BBFA5D3-EBAB-4F60-B047-D93ABA609E83}"/>
                </a:ext>
              </a:extLst>
            </p:cNvPr>
            <p:cNvSpPr txBox="1"/>
            <p:nvPr/>
          </p:nvSpPr>
          <p:spPr>
            <a:xfrm>
              <a:off x="5679007" y="5659071"/>
              <a:ext cx="84748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Organisation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236" name="Gruppieren 235">
            <a:extLst>
              <a:ext uri="{FF2B5EF4-FFF2-40B4-BE49-F238E27FC236}">
                <a16:creationId xmlns:a16="http://schemas.microsoft.com/office/drawing/2014/main" id="{13C838B9-3DB3-43FB-81AE-75747D55E406}"/>
              </a:ext>
            </a:extLst>
          </p:cNvPr>
          <p:cNvGrpSpPr/>
          <p:nvPr/>
        </p:nvGrpSpPr>
        <p:grpSpPr>
          <a:xfrm>
            <a:off x="6214021" y="5597612"/>
            <a:ext cx="1453048" cy="879013"/>
            <a:chOff x="6214021" y="5597612"/>
            <a:chExt cx="1453048" cy="879013"/>
          </a:xfrm>
        </p:grpSpPr>
        <p:pic>
          <p:nvPicPr>
            <p:cNvPr id="37" name="Grafik 36">
              <a:extLst>
                <a:ext uri="{FF2B5EF4-FFF2-40B4-BE49-F238E27FC236}">
                  <a16:creationId xmlns:a16="http://schemas.microsoft.com/office/drawing/2014/main" id="{310B0BF6-3D0D-457D-8456-F3C793C04FB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214021" y="5597612"/>
              <a:ext cx="1453048" cy="879013"/>
            </a:xfrm>
            <a:prstGeom prst="rect">
              <a:avLst/>
            </a:prstGeom>
          </p:spPr>
        </p:pic>
        <p:sp>
          <p:nvSpPr>
            <p:cNvPr id="217" name="Textfeld 216">
              <a:extLst>
                <a:ext uri="{FF2B5EF4-FFF2-40B4-BE49-F238E27FC236}">
                  <a16:creationId xmlns:a16="http://schemas.microsoft.com/office/drawing/2014/main" id="{EF47D027-66F0-4D86-9017-50B1F16D7683}"/>
                </a:ext>
              </a:extLst>
            </p:cNvPr>
            <p:cNvSpPr txBox="1"/>
            <p:nvPr/>
          </p:nvSpPr>
          <p:spPr>
            <a:xfrm>
              <a:off x="6504513" y="5847548"/>
              <a:ext cx="87331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Selbstreflektion Kreisaktivitäten</a:t>
              </a:r>
            </a:p>
          </p:txBody>
        </p:sp>
      </p:grpSp>
      <p:grpSp>
        <p:nvGrpSpPr>
          <p:cNvPr id="248" name="Gruppieren 247">
            <a:extLst>
              <a:ext uri="{FF2B5EF4-FFF2-40B4-BE49-F238E27FC236}">
                <a16:creationId xmlns:a16="http://schemas.microsoft.com/office/drawing/2014/main" id="{37D732AB-9FB5-4489-864D-9C5554CCAC7C}"/>
              </a:ext>
            </a:extLst>
          </p:cNvPr>
          <p:cNvGrpSpPr/>
          <p:nvPr/>
        </p:nvGrpSpPr>
        <p:grpSpPr>
          <a:xfrm>
            <a:off x="9063131" y="5286875"/>
            <a:ext cx="880332" cy="1480441"/>
            <a:chOff x="9063131" y="5286875"/>
            <a:chExt cx="880332" cy="1480441"/>
          </a:xfrm>
        </p:grpSpPr>
        <p:pic>
          <p:nvPicPr>
            <p:cNvPr id="57" name="Grafik 56">
              <a:extLst>
                <a:ext uri="{FF2B5EF4-FFF2-40B4-BE49-F238E27FC236}">
                  <a16:creationId xmlns:a16="http://schemas.microsoft.com/office/drawing/2014/main" id="{A0F93EA9-A81E-44A5-BB4F-83CA63CCACD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73923" y="5286875"/>
              <a:ext cx="869540" cy="1480441"/>
            </a:xfrm>
            <a:prstGeom prst="rect">
              <a:avLst/>
            </a:prstGeom>
          </p:spPr>
        </p:pic>
        <p:sp>
          <p:nvSpPr>
            <p:cNvPr id="221" name="Textfeld 220">
              <a:extLst>
                <a:ext uri="{FF2B5EF4-FFF2-40B4-BE49-F238E27FC236}">
                  <a16:creationId xmlns:a16="http://schemas.microsoft.com/office/drawing/2014/main" id="{5B94CA9C-0EFC-45DC-A5B4-FC9BBE1E62C1}"/>
                </a:ext>
              </a:extLst>
            </p:cNvPr>
            <p:cNvSpPr txBox="1"/>
            <p:nvPr/>
          </p:nvSpPr>
          <p:spPr>
            <a:xfrm>
              <a:off x="9063131" y="5715632"/>
              <a:ext cx="873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Kreis-</a:t>
              </a:r>
            </a:p>
            <a:p>
              <a:pPr algn="ctr"/>
              <a:endParaRPr lang="de-DE" sz="16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  <a:p>
              <a:pPr algn="ctr"/>
              <a:r>
                <a:rPr lang="de-DE" sz="1000" dirty="0" err="1">
                  <a:solidFill>
                    <a:schemeClr val="bg1"/>
                  </a:solidFill>
                  <a:latin typeface="Kardinal Bold" panose="00000800000000000000" pitchFamily="50" charset="0"/>
                </a:rPr>
                <a:t>beirat</a:t>
              </a:r>
              <a:endParaRPr lang="de-DE" sz="1000" dirty="0">
                <a:solidFill>
                  <a:schemeClr val="bg1"/>
                </a:solidFill>
                <a:latin typeface="Kardinal Bold" panose="00000800000000000000" pitchFamily="50" charset="0"/>
              </a:endParaRPr>
            </a:p>
          </p:txBody>
        </p:sp>
      </p:grpSp>
      <p:grpSp>
        <p:nvGrpSpPr>
          <p:cNvPr id="247" name="Gruppieren 246">
            <a:extLst>
              <a:ext uri="{FF2B5EF4-FFF2-40B4-BE49-F238E27FC236}">
                <a16:creationId xmlns:a16="http://schemas.microsoft.com/office/drawing/2014/main" id="{0365CF94-13C3-4E29-9CB3-0FC18B9A7A30}"/>
              </a:ext>
            </a:extLst>
          </p:cNvPr>
          <p:cNvGrpSpPr/>
          <p:nvPr/>
        </p:nvGrpSpPr>
        <p:grpSpPr>
          <a:xfrm>
            <a:off x="9637466" y="5593571"/>
            <a:ext cx="1444882" cy="874074"/>
            <a:chOff x="9637466" y="5593571"/>
            <a:chExt cx="1444882" cy="874074"/>
          </a:xfrm>
        </p:grpSpPr>
        <p:pic>
          <p:nvPicPr>
            <p:cNvPr id="224" name="Grafik 223">
              <a:extLst>
                <a:ext uri="{FF2B5EF4-FFF2-40B4-BE49-F238E27FC236}">
                  <a16:creationId xmlns:a16="http://schemas.microsoft.com/office/drawing/2014/main" id="{AEAABECC-0C55-44DB-8EC4-E26146C2C3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637466" y="5593571"/>
              <a:ext cx="1444882" cy="874074"/>
            </a:xfrm>
            <a:prstGeom prst="rect">
              <a:avLst/>
            </a:prstGeom>
          </p:spPr>
        </p:pic>
        <p:sp>
          <p:nvSpPr>
            <p:cNvPr id="223" name="Textfeld 222">
              <a:extLst>
                <a:ext uri="{FF2B5EF4-FFF2-40B4-BE49-F238E27FC236}">
                  <a16:creationId xmlns:a16="http://schemas.microsoft.com/office/drawing/2014/main" id="{FF05B687-7CBB-4067-8E2A-867ED3395FE3}"/>
                </a:ext>
              </a:extLst>
            </p:cNvPr>
            <p:cNvSpPr txBox="1"/>
            <p:nvPr/>
          </p:nvSpPr>
          <p:spPr>
            <a:xfrm>
              <a:off x="9925844" y="5818976"/>
              <a:ext cx="873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900" dirty="0">
                  <a:solidFill>
                    <a:schemeClr val="bg1"/>
                  </a:solidFill>
                  <a:latin typeface="Kardinal Bold" panose="00000800000000000000" pitchFamily="50" charset="0"/>
                </a:rPr>
                <a:t>Vereins-entwicklung</a:t>
              </a:r>
            </a:p>
          </p:txBody>
        </p:sp>
      </p:grpSp>
      <p:sp>
        <p:nvSpPr>
          <p:cNvPr id="249" name="Untertitel 2">
            <a:extLst>
              <a:ext uri="{FF2B5EF4-FFF2-40B4-BE49-F238E27FC236}">
                <a16:creationId xmlns:a16="http://schemas.microsoft.com/office/drawing/2014/main" id="{6888DBFB-986A-4A06-92B4-05F7010B5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0996" y="2765784"/>
            <a:ext cx="1790007" cy="1244753"/>
          </a:xfrm>
        </p:spPr>
        <p:txBody>
          <a:bodyPr>
            <a:noAutofit/>
          </a:bodyPr>
          <a:lstStyle/>
          <a:p>
            <a:r>
              <a:rPr lang="de-DE" sz="3600" b="1" dirty="0"/>
              <a:t>KARLI</a:t>
            </a:r>
          </a:p>
          <a:p>
            <a:r>
              <a:rPr lang="de-DE" sz="3600" b="1" dirty="0"/>
              <a:t>2030</a:t>
            </a:r>
          </a:p>
        </p:txBody>
      </p:sp>
    </p:spTree>
    <p:extLst>
      <p:ext uri="{BB962C8B-B14F-4D97-AF65-F5344CB8AC3E}">
        <p14:creationId xmlns:p14="http://schemas.microsoft.com/office/powerpoint/2010/main" val="145779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7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8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Breitbild</PresentationFormat>
  <Paragraphs>135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Kardinal Bold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Junghölter Frank</dc:creator>
  <cp:lastModifiedBy>Junghölter Frank</cp:lastModifiedBy>
  <cp:revision>22</cp:revision>
  <dcterms:created xsi:type="dcterms:W3CDTF">2018-01-02T14:59:43Z</dcterms:created>
  <dcterms:modified xsi:type="dcterms:W3CDTF">2018-01-02T18:47:02Z</dcterms:modified>
</cp:coreProperties>
</file>